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heme/themeOverride1.xml" ContentType="application/vnd.openxmlformats-officedocument.themeOverride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Layouts/slideLayout18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notesSlides/notesSlide1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736" r:id="rId1"/>
    <p:sldMasterId id="2147483748" r:id="rId2"/>
    <p:sldMasterId id="2147483750" r:id="rId3"/>
  </p:sldMasterIdLst>
  <p:notesMasterIdLst>
    <p:notesMasterId r:id="rId20"/>
  </p:notesMasterIdLst>
  <p:sldIdLst>
    <p:sldId id="297" r:id="rId4"/>
    <p:sldId id="298" r:id="rId5"/>
    <p:sldId id="299" r:id="rId6"/>
    <p:sldId id="300" r:id="rId7"/>
    <p:sldId id="301" r:id="rId8"/>
    <p:sldId id="302" r:id="rId9"/>
    <p:sldId id="303" r:id="rId10"/>
    <p:sldId id="304" r:id="rId11"/>
    <p:sldId id="305" r:id="rId12"/>
    <p:sldId id="306" r:id="rId13"/>
    <p:sldId id="307" r:id="rId14"/>
    <p:sldId id="308" r:id="rId15"/>
    <p:sldId id="309" r:id="rId16"/>
    <p:sldId id="310" r:id="rId17"/>
    <p:sldId id="311" r:id="rId18"/>
    <p:sldId id="312" r:id="rId19"/>
  </p:sldIdLst>
  <p:sldSz cx="9144000" cy="6858000" type="screen4x3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19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smtClean="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/>
            </a:lvl1pPr>
          </a:lstStyle>
          <a:p>
            <a:pPr>
              <a:defRPr/>
            </a:pPr>
            <a:fld id="{7C784B7A-8E87-4D61-93DE-0668863F92DD}" type="datetimeFigureOut">
              <a:rPr lang="pt-BR"/>
              <a:pPr>
                <a:defRPr/>
              </a:pPr>
              <a:t>20/3/2014</a:t>
            </a:fld>
            <a:endParaRPr lang="pt-B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pt-BR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pt-BR" noProof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smtClean="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smtClean="0"/>
            </a:lvl1pPr>
          </a:lstStyle>
          <a:p>
            <a:pPr>
              <a:defRPr/>
            </a:pPr>
            <a:fld id="{73F5379A-D60D-4D71-8976-A4BB8A411F84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152103589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EF9AE29F-4B87-6043-B6DB-3F23FC99CC83}" type="slidenum">
              <a:rPr lang="pt-BR" sz="1200">
                <a:solidFill>
                  <a:srgbClr val="000000"/>
                </a:solidFill>
                <a:cs typeface="Arial" charset="0"/>
              </a:rPr>
              <a:pPr eaLnBrk="1" hangingPunct="1"/>
              <a:t>1</a:t>
            </a:fld>
            <a:endParaRPr lang="pt-BR" sz="120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10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1413" y="684213"/>
            <a:ext cx="4575175" cy="3430587"/>
          </a:xfrm>
          <a:ln/>
        </p:spPr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6388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>
              <a:spcBef>
                <a:spcPct val="0"/>
              </a:spcBef>
            </a:pPr>
            <a:endParaRPr lang="pt-PT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0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8C38BC0C-6BE1-584A-95A0-C6CD18040FE2}" type="slidenum">
              <a:rPr lang="pt-BR" sz="1200">
                <a:solidFill>
                  <a:srgbClr val="000000"/>
                </a:solidFill>
                <a:cs typeface="Arial" charset="0"/>
              </a:rPr>
              <a:pPr eaLnBrk="1" hangingPunct="1"/>
              <a:t>10</a:t>
            </a:fld>
            <a:endParaRPr lang="pt-BR" sz="120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198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4213"/>
            <a:ext cx="4575175" cy="3430587"/>
          </a:xfrm>
          <a:ln/>
        </p:spPr>
      </p:sp>
      <p:sp>
        <p:nvSpPr>
          <p:cNvPr id="1198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6388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>
              <a:spcBef>
                <a:spcPct val="0"/>
              </a:spcBef>
            </a:pPr>
            <a:endParaRPr lang="pt-PT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703BE64-CCB5-9046-AAE8-BD8D9FE530AB}" type="slidenum">
              <a:rPr lang="pt-BR" sz="1200">
                <a:solidFill>
                  <a:srgbClr val="000000"/>
                </a:solidFill>
                <a:cs typeface="Arial" charset="0"/>
              </a:rPr>
              <a:pPr eaLnBrk="1" hangingPunct="1"/>
              <a:t>11</a:t>
            </a:fld>
            <a:endParaRPr lang="pt-BR" sz="120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208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4213"/>
            <a:ext cx="4575175" cy="3430587"/>
          </a:xfrm>
          <a:ln/>
        </p:spPr>
      </p:sp>
      <p:sp>
        <p:nvSpPr>
          <p:cNvPr id="1208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6388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>
              <a:spcBef>
                <a:spcPct val="0"/>
              </a:spcBef>
            </a:pPr>
            <a:endParaRPr lang="pt-PT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84C07F03-CD48-3848-9F35-F9F8FAA52555}" type="slidenum">
              <a:rPr lang="pt-BR" sz="1200">
                <a:solidFill>
                  <a:srgbClr val="000000"/>
                </a:solidFill>
                <a:cs typeface="Arial" charset="0"/>
              </a:rPr>
              <a:pPr eaLnBrk="1" hangingPunct="1"/>
              <a:t>12</a:t>
            </a:fld>
            <a:endParaRPr lang="pt-BR" sz="120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218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1413" y="684213"/>
            <a:ext cx="4575175" cy="3430587"/>
          </a:xfrm>
          <a:ln/>
        </p:spPr>
      </p:sp>
      <p:sp>
        <p:nvSpPr>
          <p:cNvPr id="1218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6388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>
              <a:spcBef>
                <a:spcPct val="0"/>
              </a:spcBef>
            </a:pPr>
            <a:endParaRPr lang="pt-PT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A5F1F481-CE28-4E4E-A6C1-44FF3B68B219}" type="slidenum">
              <a:rPr lang="pt-BR" sz="1200">
                <a:solidFill>
                  <a:srgbClr val="000000"/>
                </a:solidFill>
                <a:cs typeface="Arial" charset="0"/>
              </a:rPr>
              <a:pPr eaLnBrk="1" hangingPunct="1"/>
              <a:t>13</a:t>
            </a:fld>
            <a:endParaRPr lang="pt-BR" sz="120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228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1413" y="684213"/>
            <a:ext cx="4575175" cy="3430587"/>
          </a:xfrm>
          <a:ln/>
        </p:spPr>
      </p:sp>
      <p:sp>
        <p:nvSpPr>
          <p:cNvPr id="1228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6388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>
              <a:spcBef>
                <a:spcPct val="0"/>
              </a:spcBef>
            </a:pPr>
            <a:endParaRPr lang="pt-PT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549F5F05-97FA-CA4C-B2EF-E5B4C067C73C}" type="slidenum">
              <a:rPr lang="pt-BR" sz="1200">
                <a:solidFill>
                  <a:srgbClr val="000000"/>
                </a:solidFill>
                <a:cs typeface="Arial" charset="0"/>
              </a:rPr>
              <a:pPr eaLnBrk="1" hangingPunct="1"/>
              <a:t>14</a:t>
            </a:fld>
            <a:endParaRPr lang="pt-BR" sz="120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239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4213"/>
            <a:ext cx="4575175" cy="3430587"/>
          </a:xfrm>
          <a:ln/>
        </p:spPr>
      </p:sp>
      <p:sp>
        <p:nvSpPr>
          <p:cNvPr id="1239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6388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>
              <a:spcBef>
                <a:spcPct val="0"/>
              </a:spcBef>
            </a:pPr>
            <a:endParaRPr lang="pt-PT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549F5F05-97FA-CA4C-B2EF-E5B4C067C73C}" type="slidenum">
              <a:rPr lang="pt-BR" sz="1200">
                <a:solidFill>
                  <a:srgbClr val="000000"/>
                </a:solidFill>
                <a:cs typeface="Arial" charset="0"/>
              </a:rPr>
              <a:pPr eaLnBrk="1" hangingPunct="1"/>
              <a:t>15</a:t>
            </a:fld>
            <a:endParaRPr lang="pt-BR" sz="120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239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4213"/>
            <a:ext cx="4575175" cy="3430587"/>
          </a:xfrm>
          <a:ln/>
        </p:spPr>
      </p:sp>
      <p:sp>
        <p:nvSpPr>
          <p:cNvPr id="1239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6388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>
              <a:spcBef>
                <a:spcPct val="0"/>
              </a:spcBef>
            </a:pPr>
            <a:endParaRPr lang="pt-PT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549F5F05-97FA-CA4C-B2EF-E5B4C067C73C}" type="slidenum">
              <a:rPr lang="pt-BR" sz="1200">
                <a:solidFill>
                  <a:srgbClr val="000000"/>
                </a:solidFill>
                <a:cs typeface="Arial" charset="0"/>
              </a:rPr>
              <a:pPr eaLnBrk="1" hangingPunct="1"/>
              <a:t>16</a:t>
            </a:fld>
            <a:endParaRPr lang="pt-BR" sz="120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239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4213"/>
            <a:ext cx="4575175" cy="3430587"/>
          </a:xfrm>
          <a:ln/>
        </p:spPr>
      </p:sp>
      <p:sp>
        <p:nvSpPr>
          <p:cNvPr id="1239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6388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>
              <a:spcBef>
                <a:spcPct val="0"/>
              </a:spcBef>
            </a:pPr>
            <a:endParaRPr lang="pt-PT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1772BBC8-451D-E249-8DC6-D143BEFD4DB9}" type="slidenum">
              <a:rPr lang="pt-BR" sz="1200">
                <a:solidFill>
                  <a:srgbClr val="000000"/>
                </a:solidFill>
                <a:latin typeface="Calibri" charset="0"/>
                <a:cs typeface="Arial" charset="0"/>
              </a:rPr>
              <a:pPr eaLnBrk="1" hangingPunct="1"/>
              <a:t>2</a:t>
            </a:fld>
            <a:endParaRPr lang="pt-BR" sz="1200">
              <a:solidFill>
                <a:srgbClr val="000000"/>
              </a:solidFill>
              <a:latin typeface="Calibri" charset="0"/>
              <a:cs typeface="Arial" charset="0"/>
            </a:endParaRPr>
          </a:p>
        </p:txBody>
      </p:sp>
      <p:sp>
        <p:nvSpPr>
          <p:cNvPr id="1116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4213"/>
            <a:ext cx="4575175" cy="3430587"/>
          </a:xfrm>
          <a:ln/>
        </p:spPr>
      </p:sp>
      <p:sp>
        <p:nvSpPr>
          <p:cNvPr id="1116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6388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>
              <a:spcBef>
                <a:spcPct val="0"/>
              </a:spcBef>
            </a:pPr>
            <a:endParaRPr lang="pt-PT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5260AEF5-2309-B149-9869-0B0227B452EF}" type="slidenum">
              <a:rPr lang="pt-BR" sz="1200">
                <a:solidFill>
                  <a:srgbClr val="000000"/>
                </a:solidFill>
                <a:cs typeface="Arial" charset="0"/>
              </a:rPr>
              <a:pPr eaLnBrk="1" hangingPunct="1"/>
              <a:t>3</a:t>
            </a:fld>
            <a:endParaRPr lang="pt-BR" sz="120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12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4213"/>
            <a:ext cx="4575175" cy="3430587"/>
          </a:xfrm>
          <a:ln/>
        </p:spPr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6388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>
              <a:spcBef>
                <a:spcPct val="0"/>
              </a:spcBef>
            </a:pPr>
            <a:endParaRPr lang="pt-PT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02557B8B-FF29-1D44-BD3E-1CAA264F415C}" type="slidenum">
              <a:rPr lang="pt-BR" sz="1200">
                <a:solidFill>
                  <a:srgbClr val="000000"/>
                </a:solidFill>
                <a:cs typeface="Arial" charset="0"/>
              </a:rPr>
              <a:pPr eaLnBrk="1" hangingPunct="1"/>
              <a:t>4</a:t>
            </a:fld>
            <a:endParaRPr lang="pt-BR" sz="120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136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1413" y="684213"/>
            <a:ext cx="4575175" cy="3430587"/>
          </a:xfrm>
          <a:ln/>
        </p:spPr>
      </p:sp>
      <p:sp>
        <p:nvSpPr>
          <p:cNvPr id="1136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6388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>
              <a:spcBef>
                <a:spcPct val="0"/>
              </a:spcBef>
            </a:pPr>
            <a:endParaRPr lang="pt-PT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8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5D79645D-56DC-6A46-B585-205BADADBE74}" type="slidenum">
              <a:rPr lang="pt-BR" sz="1200">
                <a:solidFill>
                  <a:srgbClr val="000000"/>
                </a:solidFill>
                <a:cs typeface="Arial" charset="0"/>
              </a:rPr>
              <a:pPr eaLnBrk="1" hangingPunct="1"/>
              <a:t>5</a:t>
            </a:fld>
            <a:endParaRPr lang="pt-BR" sz="120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146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4213"/>
            <a:ext cx="4575175" cy="3430587"/>
          </a:xfrm>
          <a:ln/>
        </p:spPr>
      </p:sp>
      <p:sp>
        <p:nvSpPr>
          <p:cNvPr id="1146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6388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>
              <a:spcBef>
                <a:spcPct val="0"/>
              </a:spcBef>
            </a:pPr>
            <a:endParaRPr lang="pt-PT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D1B0B6E2-95BB-7946-A986-8254841AFB0E}" type="slidenum">
              <a:rPr lang="pt-BR" sz="1200">
                <a:solidFill>
                  <a:srgbClr val="000000"/>
                </a:solidFill>
                <a:latin typeface="Times New Roman" charset="0"/>
              </a:rPr>
              <a:pPr eaLnBrk="1" hangingPunct="1"/>
              <a:t>6</a:t>
            </a:fld>
            <a:endParaRPr lang="pt-BR" sz="1200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115715" name="Text Box 1"/>
          <p:cNvSpPr txBox="1"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b"/>
          <a:lstStyle>
            <a:lvl1pPr defTabSz="4572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4572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4572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4572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4572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 eaLnBrk="1" hangingPunct="1">
              <a:buSzPct val="100000"/>
            </a:pPr>
            <a:fld id="{98D10648-B59E-5842-8BC9-39C8D5A44582}" type="slidenum">
              <a:rPr lang="pt-BR" sz="1200">
                <a:solidFill>
                  <a:srgbClr val="000000"/>
                </a:solidFill>
                <a:latin typeface="Comic Sans MS" charset="0"/>
                <a:cs typeface="Arial" charset="0"/>
              </a:rPr>
              <a:pPr algn="r" eaLnBrk="1" hangingPunct="1">
                <a:buSzPct val="100000"/>
              </a:pPr>
              <a:t>6</a:t>
            </a:fld>
            <a:endParaRPr lang="pt-BR" sz="1200">
              <a:solidFill>
                <a:srgbClr val="000000"/>
              </a:solidFill>
              <a:latin typeface="Comic Sans MS" charset="0"/>
              <a:cs typeface="Arial" charset="0"/>
            </a:endParaRPr>
          </a:p>
        </p:txBody>
      </p:sp>
      <p:sp>
        <p:nvSpPr>
          <p:cNvPr id="115716" name="Text Box 2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1143000" y="684213"/>
            <a:ext cx="4575175" cy="3430587"/>
          </a:xfrm>
          <a:solidFill>
            <a:srgbClr val="FFFFFF"/>
          </a:solidFill>
          <a:ln/>
        </p:spPr>
      </p:sp>
      <p:sp>
        <p:nvSpPr>
          <p:cNvPr id="115717" name="Text Box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6388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none" anchor="ctr"/>
          <a:lstStyle/>
          <a:p>
            <a:pPr>
              <a:spcBef>
                <a:spcPct val="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t-PT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AFB8F74D-F0D5-B54E-9AC0-6E4AB08ADFA6}" type="slidenum">
              <a:rPr lang="pt-BR" sz="1200">
                <a:solidFill>
                  <a:srgbClr val="000000"/>
                </a:solidFill>
                <a:cs typeface="Arial" charset="0"/>
              </a:rPr>
              <a:pPr eaLnBrk="1" hangingPunct="1"/>
              <a:t>7</a:t>
            </a:fld>
            <a:endParaRPr lang="pt-BR" sz="120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167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4213"/>
            <a:ext cx="4575175" cy="3430587"/>
          </a:xfrm>
          <a:ln/>
        </p:spPr>
      </p:sp>
      <p:sp>
        <p:nvSpPr>
          <p:cNvPr id="1167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6388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>
              <a:spcBef>
                <a:spcPct val="0"/>
              </a:spcBef>
            </a:pPr>
            <a:endParaRPr lang="pt-PT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C1F8B252-CBCD-2B49-8CCC-F4AE3BD98385}" type="slidenum">
              <a:rPr lang="pt-BR" sz="1200">
                <a:solidFill>
                  <a:srgbClr val="000000"/>
                </a:solidFill>
                <a:cs typeface="Arial" charset="0"/>
              </a:rPr>
              <a:pPr eaLnBrk="1" hangingPunct="1"/>
              <a:t>8</a:t>
            </a:fld>
            <a:endParaRPr lang="pt-BR" sz="120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177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1413" y="684213"/>
            <a:ext cx="4575175" cy="3430587"/>
          </a:xfrm>
          <a:ln/>
        </p:spPr>
      </p:sp>
      <p:sp>
        <p:nvSpPr>
          <p:cNvPr id="1177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6388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>
              <a:spcBef>
                <a:spcPct val="0"/>
              </a:spcBef>
            </a:pPr>
            <a:endParaRPr lang="pt-PT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F88DE5D6-75F9-0D4B-A9E5-E063DAF9C5E4}" type="slidenum">
              <a:rPr lang="pt-BR" sz="1200">
                <a:solidFill>
                  <a:srgbClr val="000000"/>
                </a:solidFill>
                <a:cs typeface="Arial" charset="0"/>
              </a:rPr>
              <a:pPr eaLnBrk="1" hangingPunct="1"/>
              <a:t>9</a:t>
            </a:fld>
            <a:endParaRPr lang="pt-BR" sz="120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187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4213"/>
            <a:ext cx="4575175" cy="3430587"/>
          </a:xfrm>
          <a:ln/>
        </p:spPr>
      </p:sp>
      <p:sp>
        <p:nvSpPr>
          <p:cNvPr id="1187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6388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>
              <a:spcBef>
                <a:spcPct val="0"/>
              </a:spcBef>
            </a:pPr>
            <a:endParaRPr lang="pt-P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traight Connector 3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sz="2400">
              <a:solidFill>
                <a:prstClr val="black"/>
              </a:solidFill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9" name="Title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x-none" smtClean="0"/>
              <a:t>Click to edit Master subtitle style</a:t>
            </a:r>
            <a:endParaRPr lang="en-US"/>
          </a:p>
        </p:txBody>
      </p:sp>
      <p:sp>
        <p:nvSpPr>
          <p:cNvPr id="5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Slide Number Placeholder 14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796FAA20-8141-C04C-B49D-402A5E4A7BA8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11661403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0D0BF2A8-DCC2-E64A-958B-A545046584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34208830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4335F8BF-C5D2-3944-A03C-A0A624E0FB9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6778918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omic Sans MS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Footer Placeholder 2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omic Sans MS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omic Sans MS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3D38FCAF-E388-9F47-B592-B6AA9E405B2D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32382671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x-none" smtClean="0"/>
              <a:t>Click to edit Master title style</a:t>
            </a:r>
            <a:endParaRPr lang="pt-B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x-none" smtClean="0"/>
              <a:t>Click to edit Master subtitle style</a:t>
            </a: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/>
        <p:txBody>
          <a:bodyPr/>
          <a:lstStyle>
            <a:lvl1pPr defTabSz="914400">
              <a:buSzTx/>
              <a:defRPr>
                <a:ea typeface="ＭＳ Ｐゴシック"/>
              </a:defRPr>
            </a:lvl1pPr>
          </a:lstStyle>
          <a:p>
            <a:pPr>
              <a:defRPr/>
            </a:pPr>
            <a:fld id="{03FB886B-E6FC-5147-B4EC-A48EDE8F836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11704483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pt-B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/>
        <p:txBody>
          <a:bodyPr/>
          <a:lstStyle>
            <a:lvl1pPr defTabSz="914400">
              <a:buSzTx/>
              <a:defRPr>
                <a:ea typeface="ＭＳ Ｐゴシック"/>
              </a:defRPr>
            </a:lvl1pPr>
          </a:lstStyle>
          <a:p>
            <a:pPr>
              <a:defRPr/>
            </a:pPr>
            <a:fld id="{CD275899-5798-F345-955F-8B3855F63375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371946010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x-none" smtClean="0"/>
              <a:t>Click to edit Master title style</a:t>
            </a:r>
            <a:endParaRPr lang="pt-B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/>
        <p:txBody>
          <a:bodyPr/>
          <a:lstStyle>
            <a:lvl1pPr defTabSz="914400">
              <a:buSzTx/>
              <a:defRPr>
                <a:ea typeface="ＭＳ Ｐゴシック"/>
              </a:defRPr>
            </a:lvl1pPr>
          </a:lstStyle>
          <a:p>
            <a:pPr>
              <a:defRPr/>
            </a:pPr>
            <a:fld id="{DA1084C4-3BA5-4748-8189-33B653EEFFE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136974973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pt-B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554163"/>
            <a:ext cx="4265613" cy="45243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pt-B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2813" y="1554163"/>
            <a:ext cx="4267200" cy="45243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0"/>
          </p:nvPr>
        </p:nvSpPr>
        <p:spPr/>
        <p:txBody>
          <a:bodyPr/>
          <a:lstStyle>
            <a:lvl1pPr defTabSz="914400">
              <a:buSzTx/>
              <a:defRPr>
                <a:ea typeface="ＭＳ Ｐゴシック"/>
              </a:defRPr>
            </a:lvl1pPr>
          </a:lstStyle>
          <a:p>
            <a:pPr>
              <a:defRPr/>
            </a:pPr>
            <a:fld id="{10CFD6AA-194C-0B49-96C0-33C2CF5E3C11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141722687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x-none" smtClean="0"/>
              <a:t>Click to edit Master title style</a:t>
            </a:r>
            <a:endParaRPr lang="pt-B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pt-B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pt-B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0"/>
          </p:nvPr>
        </p:nvSpPr>
        <p:spPr/>
        <p:txBody>
          <a:bodyPr/>
          <a:lstStyle>
            <a:lvl1pPr defTabSz="914400">
              <a:buSzTx/>
              <a:defRPr>
                <a:ea typeface="ＭＳ Ｐゴシック"/>
              </a:defRPr>
            </a:lvl1pPr>
          </a:lstStyle>
          <a:p>
            <a:pPr>
              <a:defRPr/>
            </a:pPr>
            <a:fld id="{07951B2E-C0B7-EE44-B796-1B31B33A4AAC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124260528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 idx="10"/>
          </p:nvPr>
        </p:nvSpPr>
        <p:spPr/>
        <p:txBody>
          <a:bodyPr/>
          <a:lstStyle>
            <a:lvl1pPr defTabSz="914400">
              <a:buSzTx/>
              <a:defRPr>
                <a:ea typeface="ＭＳ Ｐゴシック"/>
              </a:defRPr>
            </a:lvl1pPr>
          </a:lstStyle>
          <a:p>
            <a:pPr>
              <a:defRPr/>
            </a:pPr>
            <a:fld id="{765E5F67-E393-9844-BE1A-3CCDBEC9C028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22265815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sldNum" idx="10"/>
          </p:nvPr>
        </p:nvSpPr>
        <p:spPr/>
        <p:txBody>
          <a:bodyPr/>
          <a:lstStyle>
            <a:lvl1pPr defTabSz="914400">
              <a:buSzTx/>
              <a:defRPr>
                <a:ea typeface="ＭＳ Ｐゴシック"/>
              </a:defRPr>
            </a:lvl1pPr>
          </a:lstStyle>
          <a:p>
            <a:pPr>
              <a:defRPr/>
            </a:pPr>
            <a:fld id="{9D979BC1-282B-BB49-9063-28A136C3CA4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38447917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27" name="Content Placeholder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Footer Placeholder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>
            <a:lvl1pPr>
              <a:defRPr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Slide Number Placeholder 15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5296F85A-57A9-164E-81BB-109B0C69C80E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298083439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 smtClean="0"/>
              <a:t>Click to edit Master title style</a:t>
            </a:r>
            <a:endParaRPr lang="pt-B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pt-B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0"/>
          </p:nvPr>
        </p:nvSpPr>
        <p:spPr/>
        <p:txBody>
          <a:bodyPr/>
          <a:lstStyle>
            <a:lvl1pPr defTabSz="914400">
              <a:buSzTx/>
              <a:defRPr>
                <a:ea typeface="ＭＳ Ｐゴシック"/>
              </a:defRPr>
            </a:lvl1pPr>
          </a:lstStyle>
          <a:p>
            <a:pPr>
              <a:defRPr/>
            </a:pPr>
            <a:fld id="{EBB72790-096A-434A-95CC-24978FEA1F88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163518400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 smtClean="0"/>
              <a:t>Click to edit Master title style</a:t>
            </a:r>
            <a:endParaRPr lang="pt-B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0"/>
          </p:nvPr>
        </p:nvSpPr>
        <p:spPr/>
        <p:txBody>
          <a:bodyPr/>
          <a:lstStyle>
            <a:lvl1pPr defTabSz="914400">
              <a:buSzTx/>
              <a:defRPr>
                <a:ea typeface="ＭＳ Ｐゴシック"/>
              </a:defRPr>
            </a:lvl1pPr>
          </a:lstStyle>
          <a:p>
            <a:pPr>
              <a:defRPr/>
            </a:pPr>
            <a:fld id="{A3D4C9F4-2A3D-C146-97E1-56EE77DA64F5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276656647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pt-B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/>
        <p:txBody>
          <a:bodyPr/>
          <a:lstStyle>
            <a:lvl1pPr defTabSz="914400">
              <a:buSzTx/>
              <a:defRPr>
                <a:ea typeface="ＭＳ Ｐゴシック"/>
              </a:defRPr>
            </a:lvl1pPr>
          </a:lstStyle>
          <a:p>
            <a:pPr>
              <a:defRPr/>
            </a:pPr>
            <a:fld id="{91A6D100-1197-7448-94B7-EF5606192BB0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391960433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19900" y="280988"/>
            <a:ext cx="2170113" cy="5797550"/>
          </a:xfrm>
        </p:spPr>
        <p:txBody>
          <a:bodyPr vert="eaVert"/>
          <a:lstStyle/>
          <a:p>
            <a:r>
              <a:rPr lang="x-none" smtClean="0"/>
              <a:t>Click to edit Master title style</a:t>
            </a:r>
            <a:endParaRPr lang="pt-B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280988"/>
            <a:ext cx="6362700" cy="5797550"/>
          </a:xfrm>
        </p:spPr>
        <p:txBody>
          <a:bodyPr vert="eaVert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/>
        <p:txBody>
          <a:bodyPr/>
          <a:lstStyle>
            <a:lvl1pPr defTabSz="914400">
              <a:buSzTx/>
              <a:defRPr>
                <a:ea typeface="ＭＳ Ｐゴシック"/>
              </a:defRPr>
            </a:lvl1pPr>
          </a:lstStyle>
          <a:p>
            <a:pPr>
              <a:defRPr/>
            </a:pPr>
            <a:fld id="{02604AD5-829B-C146-9C57-5E687D47A0A5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22572011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traight Connector 3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sz="2400">
              <a:solidFill>
                <a:prstClr val="white"/>
              </a:solidFill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5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3E4F8021-1813-3441-B5EA-03E8F40E385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201612207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5" name="Date Placeholder 2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9C58F8E4-BFB1-D342-8A81-AD1755361CDE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24926432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sz="2400">
              <a:solidFill>
                <a:prstClr val="black"/>
              </a:solidFill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9" name="Title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25" name="Text Placeholder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28" name="Content Placeholder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8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7650"/>
          </a:xfrm>
        </p:spPr>
        <p:txBody>
          <a:bodyPr/>
          <a:lstStyle>
            <a:lvl1pPr>
              <a:defRPr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1D6538B3-B39A-E14F-B101-C6FCDCC01E74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28601540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Footer Placeholder 2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3279F34C-21A1-014C-B605-874C692A6CC1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25905379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Footer Placeholder 2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1DF04A57-4F2A-4347-8CA2-1BFB8D3A3F4C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6287836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sz="2400">
              <a:solidFill>
                <a:prstClr val="black"/>
              </a:solidFill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6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Footer Placeholder 2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766FF371-60E2-D748-A7C0-F3E69271FAC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28249602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x-none" noProof="0" smtClean="0"/>
              <a:t>Click icon to add picture</a:t>
            </a:r>
            <a:endParaRPr lang="en-US" noProof="0" dirty="0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5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008707E0-C157-6442-919D-87048CDEDFA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37810538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sz="2400">
              <a:solidFill>
                <a:prstClr val="black"/>
              </a:solidFill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66565" name="Text Placeholder 7"/>
          <p:cNvSpPr>
            <a:spLocks noGrp="1"/>
          </p:cNvSpPr>
          <p:nvPr>
            <p:ph type="body" idx="1"/>
          </p:nvPr>
        </p:nvSpPr>
        <p:spPr bwMode="auto">
          <a:xfrm>
            <a:off x="304800" y="1554163"/>
            <a:ext cx="86868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0A22E">
                    <a:shade val="75000"/>
                  </a:srgbClr>
                </a:solidFill>
                <a:latin typeface="Times New Roman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rgbClr val="F0A22E">
                    <a:shade val="75000"/>
                  </a:srgbClr>
                </a:solidFill>
                <a:latin typeface="Times New Roman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 smtClean="0">
                <a:solidFill>
                  <a:srgbClr val="F0A22E">
                    <a:shade val="75000"/>
                  </a:srgbClr>
                </a:solidFill>
                <a:latin typeface="Times New Roman" charset="0"/>
                <a:ea typeface="+mn-ea"/>
                <a:cs typeface="+mn-cs"/>
              </a:defRPr>
            </a:lvl1pPr>
          </a:lstStyle>
          <a:p>
            <a:pPr>
              <a:defRPr/>
            </a:pPr>
            <a:fld id="{D8D75DF6-50D8-3246-BEBF-EC72F19D1674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  <p:sp>
        <p:nvSpPr>
          <p:cNvPr id="10" name="Title Placeholder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sz="2400">
              <a:solidFill>
                <a:prstClr val="black"/>
              </a:solidFill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sz="2400">
              <a:solidFill>
                <a:prstClr val="black"/>
              </a:solidFill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267373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38" r:id="rId2"/>
    <p:sldLayoutId id="2147483739" r:id="rId3"/>
    <p:sldLayoutId id="2147483740" r:id="rId4"/>
    <p:sldLayoutId id="2147483741" r:id="rId5"/>
    <p:sldLayoutId id="2147483742" r:id="rId6"/>
    <p:sldLayoutId id="2147483743" r:id="rId7"/>
    <p:sldLayoutId id="2147483744" r:id="rId8"/>
    <p:sldLayoutId id="2147483745" r:id="rId9"/>
    <p:sldLayoutId id="2147483746" r:id="rId10"/>
    <p:sldLayoutId id="2147483747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ＭＳ Ｐゴシック" charset="0"/>
          <a:cs typeface="ＭＳ Ｐゴシック" charset="0"/>
        </a:defRPr>
      </a:lvl1pPr>
      <a:lvl2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charset="0"/>
          <a:ea typeface="ＭＳ Ｐゴシック" charset="0"/>
          <a:cs typeface="ＭＳ Ｐゴシック" charset="0"/>
        </a:defRPr>
      </a:lvl2pPr>
      <a:lvl3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charset="0"/>
          <a:ea typeface="ＭＳ Ｐゴシック" charset="0"/>
          <a:cs typeface="ＭＳ Ｐゴシック" charset="0"/>
        </a:defRPr>
      </a:lvl3pPr>
      <a:lvl4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charset="0"/>
          <a:ea typeface="ＭＳ Ｐゴシック" charset="0"/>
          <a:cs typeface="ＭＳ Ｐゴシック" charset="0"/>
        </a:defRPr>
      </a:lvl4pPr>
      <a:lvl5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charset="0"/>
          <a:ea typeface="ＭＳ Ｐゴシック" charset="0"/>
          <a:cs typeface="ＭＳ Ｐゴシック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charset="0"/>
          <a:ea typeface="ＭＳ Ｐゴシック" charset="0"/>
          <a:cs typeface="ＭＳ Ｐゴシック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charset="0"/>
          <a:ea typeface="ＭＳ Ｐゴシック" charset="0"/>
          <a:cs typeface="ＭＳ Ｐゴシック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charset="0"/>
          <a:ea typeface="ＭＳ Ｐゴシック" charset="0"/>
          <a:cs typeface="ＭＳ Ｐゴシック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charset="0"/>
          <a:ea typeface="ＭＳ Ｐゴシック" charset="0"/>
          <a:cs typeface="ＭＳ Ｐゴシック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charset="0"/>
        <a:buChar char=""/>
        <a:defRPr sz="3200" kern="1200">
          <a:solidFill>
            <a:schemeClr val="tx2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charset="0"/>
        <a:buChar char=""/>
        <a:defRPr sz="2800" kern="1200">
          <a:solidFill>
            <a:schemeClr val="tx2"/>
          </a:solidFill>
          <a:latin typeface="+mn-lt"/>
          <a:ea typeface="ＭＳ Ｐゴシック" charset="0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charset="0"/>
        <a:buChar char=""/>
        <a:defRPr sz="2400" kern="1200">
          <a:solidFill>
            <a:schemeClr val="tx2"/>
          </a:solidFill>
          <a:latin typeface="+mn-lt"/>
          <a:ea typeface="ＭＳ Ｐゴシック" charset="0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charset="0"/>
        <a:buChar char=""/>
        <a:defRPr sz="2000" kern="1200">
          <a:solidFill>
            <a:schemeClr val="tx2"/>
          </a:solidFill>
          <a:latin typeface="+mn-lt"/>
          <a:ea typeface="ＭＳ Ｐゴシック" charset="0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charset="0"/>
        <a:buChar char=""/>
        <a:defRPr kern="1200">
          <a:solidFill>
            <a:schemeClr val="tx2"/>
          </a:solidFill>
          <a:latin typeface="+mn-lt"/>
          <a:ea typeface="ＭＳ Ｐゴシック" charset="0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sz="2400">
              <a:solidFill>
                <a:prstClr val="black"/>
              </a:solidFill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67589" name="Text Placeholder 7"/>
          <p:cNvSpPr>
            <a:spLocks noGrp="1"/>
          </p:cNvSpPr>
          <p:nvPr>
            <p:ph type="body" idx="1"/>
          </p:nvPr>
        </p:nvSpPr>
        <p:spPr bwMode="auto">
          <a:xfrm>
            <a:off x="304800" y="1554163"/>
            <a:ext cx="86868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0A22E">
                    <a:shade val="75000"/>
                  </a:srgbClr>
                </a:solidFill>
                <a:latin typeface="Times New Roman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rgbClr val="F0A22E">
                    <a:shade val="75000"/>
                  </a:srgbClr>
                </a:solidFill>
                <a:latin typeface="Times New Roman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rgbClr val="F0A22E">
                    <a:shade val="75000"/>
                  </a:srgbClr>
                </a:solidFill>
                <a:latin typeface="Times New Roman" charset="0"/>
                <a:ea typeface="+mn-ea"/>
                <a:cs typeface="+mn-cs"/>
              </a:defRPr>
            </a:lvl1pPr>
          </a:lstStyle>
          <a:p>
            <a:pPr>
              <a:defRPr/>
            </a:pPr>
            <a:fld id="{48166189-9B89-AF4E-BC6E-EB3896FEBB9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  <p:sp>
        <p:nvSpPr>
          <p:cNvPr id="10" name="Title Placeholder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sz="2400">
              <a:solidFill>
                <a:prstClr val="black"/>
              </a:solidFill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sz="2400">
              <a:solidFill>
                <a:prstClr val="black"/>
              </a:solidFill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344586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9" r:id="rId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ＭＳ Ｐゴシック" charset="-128"/>
          <a:cs typeface="ＭＳ Ｐゴシック" charset="-128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charset="0"/>
          <a:ea typeface="ＭＳ Ｐゴシック" charset="-128"/>
          <a:cs typeface="ＭＳ Ｐゴシック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charset="0"/>
          <a:ea typeface="ＭＳ Ｐゴシック" charset="-128"/>
          <a:cs typeface="ＭＳ Ｐゴシック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charset="0"/>
          <a:ea typeface="ＭＳ Ｐゴシック" charset="-128"/>
          <a:cs typeface="ＭＳ Ｐゴシック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charset="0"/>
          <a:ea typeface="ＭＳ Ｐゴシック" charset="-128"/>
          <a:cs typeface="ＭＳ Ｐゴシック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charset="0"/>
          <a:ea typeface="ＭＳ Ｐゴシック" charset="-128"/>
          <a:cs typeface="ＭＳ Ｐゴシック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charset="0"/>
          <a:ea typeface="ＭＳ Ｐゴシック" charset="-128"/>
          <a:cs typeface="ＭＳ Ｐゴシック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charset="0"/>
          <a:ea typeface="ＭＳ Ｐゴシック" charset="-128"/>
          <a:cs typeface="ＭＳ Ｐゴシック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charset="0"/>
          <a:ea typeface="ＭＳ Ｐゴシック" charset="-128"/>
          <a:cs typeface="ＭＳ Ｐゴシック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charset="0"/>
        <a:buChar char=""/>
        <a:defRPr sz="3200" kern="1200">
          <a:solidFill>
            <a:schemeClr val="tx2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charset="0"/>
        <a:buChar char=""/>
        <a:defRPr sz="2800" kern="1200">
          <a:solidFill>
            <a:schemeClr val="tx2"/>
          </a:solidFill>
          <a:latin typeface="+mn-lt"/>
          <a:ea typeface="ＭＳ Ｐゴシック" charset="-128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charset="0"/>
        <a:buChar char=""/>
        <a:defRPr sz="2400" kern="1200">
          <a:solidFill>
            <a:schemeClr val="tx2"/>
          </a:solidFill>
          <a:latin typeface="+mn-lt"/>
          <a:ea typeface="ＭＳ Ｐゴシック" charset="-128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charset="0"/>
        <a:buChar char=""/>
        <a:defRPr sz="2000" kern="1200">
          <a:solidFill>
            <a:schemeClr val="tx2"/>
          </a:solidFill>
          <a:latin typeface="+mn-lt"/>
          <a:ea typeface="ＭＳ Ｐゴシック" charset="-128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charset="0"/>
        <a:buChar char=""/>
        <a:defRPr kern="1200">
          <a:solidFill>
            <a:schemeClr val="tx2"/>
          </a:solidFill>
          <a:latin typeface="+mn-lt"/>
          <a:ea typeface="ＭＳ Ｐゴシック" charset="-128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1"/>
          <p:cNvSpPr>
            <a:spLocks noGrp="1" noChangeArrowheads="1"/>
          </p:cNvSpPr>
          <p:nvPr>
            <p:ph type="body" idx="1"/>
          </p:nvPr>
        </p:nvSpPr>
        <p:spPr bwMode="auto">
          <a:xfrm>
            <a:off x="304800" y="1554163"/>
            <a:ext cx="8685213" cy="452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Clique para editar o formato do texto da estrutura de tópicos</a:t>
            </a:r>
          </a:p>
          <a:p>
            <a:pPr lvl="1"/>
            <a:r>
              <a:rPr lang="en-US"/>
              <a:t>2.º Nível da estrutura de tópicos</a:t>
            </a:r>
          </a:p>
          <a:p>
            <a:pPr lvl="2"/>
            <a:r>
              <a:rPr lang="en-US"/>
              <a:t>3.º Nível da estrutura de tópicos</a:t>
            </a:r>
          </a:p>
          <a:p>
            <a:pPr lvl="3"/>
            <a:r>
              <a:rPr lang="en-US"/>
              <a:t>4.º Nível da estrutura de tópicos</a:t>
            </a:r>
          </a:p>
          <a:p>
            <a:pPr lvl="4"/>
            <a:r>
              <a:rPr lang="en-US"/>
              <a:t>5.º Nível da estrutura de tópicos</a:t>
            </a:r>
          </a:p>
          <a:p>
            <a:pPr lvl="4"/>
            <a:r>
              <a:rPr lang="en-US"/>
              <a:t>6.º Nível da estrutura de tópicos</a:t>
            </a:r>
          </a:p>
          <a:p>
            <a:pPr lvl="4"/>
            <a:r>
              <a:rPr lang="en-US"/>
              <a:t>7.º Nível da estrutura de tópicos</a:t>
            </a:r>
          </a:p>
          <a:p>
            <a:pPr lvl="4"/>
            <a:r>
              <a:rPr lang="en-US"/>
              <a:t>8.º Nível da estrutura de tópicos</a:t>
            </a:r>
          </a:p>
          <a:p>
            <a:pPr lvl="4"/>
            <a:r>
              <a:rPr lang="en-US"/>
              <a:t>9.º Nível da estrutura de tópicos</a:t>
            </a:r>
          </a:p>
        </p:txBody>
      </p:sp>
      <p:sp>
        <p:nvSpPr>
          <p:cNvPr id="68611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04800" y="280988"/>
            <a:ext cx="8685213" cy="1189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Clique para editar o formato do texto do título</a:t>
            </a:r>
          </a:p>
        </p:txBody>
      </p:sp>
      <p:sp>
        <p:nvSpPr>
          <p:cNvPr id="39940" name="Text Box 3"/>
          <p:cNvSpPr txBox="1">
            <a:spLocks noChangeArrowheads="1"/>
          </p:cNvSpPr>
          <p:nvPr/>
        </p:nvSpPr>
        <p:spPr bwMode="auto">
          <a:xfrm>
            <a:off x="6477000" y="76200"/>
            <a:ext cx="2514600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defTabSz="4572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 defTabSz="4572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defTabSz="4572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defTabSz="4572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defTabSz="4572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algn="ctr" eaLnBrk="1" hangingPunct="1">
              <a:buClr>
                <a:srgbClr val="000000"/>
              </a:buClr>
              <a:buSzPct val="100000"/>
              <a:buFont typeface="Times New Roman" charset="0"/>
              <a:buNone/>
              <a:defRPr/>
            </a:pPr>
            <a:endParaRPr lang="en-US" sz="1800" smtClean="0">
              <a:solidFill>
                <a:srgbClr val="FFFFFF"/>
              </a:solidFill>
            </a:endParaRPr>
          </a:p>
        </p:txBody>
      </p:sp>
      <p:sp>
        <p:nvSpPr>
          <p:cNvPr id="39941" name="Text Box 4"/>
          <p:cNvSpPr txBox="1">
            <a:spLocks noChangeArrowheads="1"/>
          </p:cNvSpPr>
          <p:nvPr/>
        </p:nvSpPr>
        <p:spPr bwMode="auto">
          <a:xfrm>
            <a:off x="3124200" y="76200"/>
            <a:ext cx="3352800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defTabSz="4572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 defTabSz="4572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defTabSz="4572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defTabSz="4572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defTabSz="4572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algn="ctr" eaLnBrk="1" hangingPunct="1">
              <a:buClr>
                <a:srgbClr val="000000"/>
              </a:buClr>
              <a:buSzPct val="100000"/>
              <a:buFont typeface="Times New Roman" charset="0"/>
              <a:buNone/>
              <a:defRPr/>
            </a:pPr>
            <a:endParaRPr lang="en-US" sz="1800" smtClean="0">
              <a:solidFill>
                <a:srgbClr val="FFFFFF"/>
              </a:solidFill>
            </a:endParaRPr>
          </a:p>
        </p:txBody>
      </p:sp>
      <p:sp>
        <p:nvSpPr>
          <p:cNvPr id="11269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8229600" y="6477000"/>
            <a:ext cx="760413" cy="2746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r" defTabSz="457200">
              <a:buClrTx/>
              <a:buSzPct val="100000"/>
              <a:buFontTx/>
              <a:buNone/>
              <a:defRPr sz="1200">
                <a:solidFill>
                  <a:srgbClr val="D38E27"/>
                </a:solidFill>
                <a:latin typeface="Times New Roman" charset="0"/>
                <a:cs typeface="Lucida Sans Unicode" charset="0"/>
              </a:defRPr>
            </a:lvl1pPr>
          </a:lstStyle>
          <a:p>
            <a:pPr eaLnBrk="1" hangingPunct="1">
              <a:defRPr/>
            </a:pPr>
            <a:fld id="{89D2349F-692E-BC44-8349-391B32795B82}" type="slidenum">
              <a:rPr lang="pt-BR">
                <a:ea typeface="ＭＳ Ｐゴシック" charset="0"/>
              </a:rPr>
              <a:pPr eaLnBrk="1" hangingPunct="1">
                <a:defRPr/>
              </a:pPr>
              <a:t>‹nº›</a:t>
            </a:fld>
            <a:endParaRPr lang="pt-BR">
              <a:ea typeface="ＭＳ Ｐゴシック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870050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  <p:sldLayoutId id="2147483752" r:id="rId2"/>
    <p:sldLayoutId id="2147483753" r:id="rId3"/>
    <p:sldLayoutId id="2147483754" r:id="rId4"/>
    <p:sldLayoutId id="2147483755" r:id="rId5"/>
    <p:sldLayoutId id="2147483756" r:id="rId6"/>
    <p:sldLayoutId id="2147483757" r:id="rId7"/>
    <p:sldLayoutId id="2147483758" r:id="rId8"/>
    <p:sldLayoutId id="2147483759" r:id="rId9"/>
    <p:sldLayoutId id="2147483760" r:id="rId10"/>
    <p:sldLayoutId id="2147483761" r:id="rId11"/>
  </p:sldLayoutIdLst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3600">
          <a:solidFill>
            <a:srgbClr val="4E3B30"/>
          </a:solidFill>
          <a:latin typeface="+mj-lt"/>
          <a:ea typeface="+mj-ea"/>
          <a:cs typeface="+mj-cs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3600">
          <a:solidFill>
            <a:srgbClr val="4E3B30"/>
          </a:solidFill>
          <a:latin typeface="Franklin Gothic Medium" pitchFamily="-65" charset="0"/>
          <a:ea typeface="ＭＳ Ｐゴシック" pitchFamily="-65" charset="-128"/>
          <a:cs typeface="ＭＳ Ｐゴシック" pitchFamily="-65" charset="-128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3600">
          <a:solidFill>
            <a:srgbClr val="4E3B30"/>
          </a:solidFill>
          <a:latin typeface="Franklin Gothic Medium" pitchFamily="-65" charset="0"/>
          <a:ea typeface="ＭＳ Ｐゴシック" pitchFamily="-65" charset="-128"/>
          <a:cs typeface="ＭＳ Ｐゴシック" pitchFamily="-65" charset="-128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3600">
          <a:solidFill>
            <a:srgbClr val="4E3B30"/>
          </a:solidFill>
          <a:latin typeface="Franklin Gothic Medium" pitchFamily="-65" charset="0"/>
          <a:ea typeface="ＭＳ Ｐゴシック" pitchFamily="-65" charset="-128"/>
          <a:cs typeface="ＭＳ Ｐゴシック" pitchFamily="-65" charset="-128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3600">
          <a:solidFill>
            <a:srgbClr val="4E3B30"/>
          </a:solidFill>
          <a:latin typeface="Franklin Gothic Medium" pitchFamily="-65" charset="0"/>
          <a:ea typeface="ＭＳ Ｐゴシック" pitchFamily="-65" charset="-128"/>
          <a:cs typeface="ＭＳ Ｐゴシック" pitchFamily="-65" charset="-128"/>
        </a:defRPr>
      </a:lvl5pPr>
      <a:lvl6pPr marL="2514600" indent="-228600" algn="l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-65" charset="0"/>
        <a:defRPr sz="3600">
          <a:solidFill>
            <a:srgbClr val="4E3B30"/>
          </a:solidFill>
          <a:latin typeface="Franklin Gothic Medium" pitchFamily="-65" charset="0"/>
          <a:ea typeface="ＭＳ Ｐゴシック" pitchFamily="-65" charset="-128"/>
          <a:cs typeface="ＭＳ Ｐゴシック" pitchFamily="-65" charset="-128"/>
        </a:defRPr>
      </a:lvl6pPr>
      <a:lvl7pPr marL="2971800" indent="-228600" algn="l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-65" charset="0"/>
        <a:defRPr sz="3600">
          <a:solidFill>
            <a:srgbClr val="4E3B30"/>
          </a:solidFill>
          <a:latin typeface="Franklin Gothic Medium" pitchFamily="-65" charset="0"/>
          <a:ea typeface="ＭＳ Ｐゴシック" pitchFamily="-65" charset="-128"/>
          <a:cs typeface="ＭＳ Ｐゴシック" pitchFamily="-65" charset="-128"/>
        </a:defRPr>
      </a:lvl7pPr>
      <a:lvl8pPr marL="3429000" indent="-228600" algn="l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-65" charset="0"/>
        <a:defRPr sz="3600">
          <a:solidFill>
            <a:srgbClr val="4E3B30"/>
          </a:solidFill>
          <a:latin typeface="Franklin Gothic Medium" pitchFamily="-65" charset="0"/>
          <a:ea typeface="ＭＳ Ｐゴシック" pitchFamily="-65" charset="-128"/>
          <a:cs typeface="ＭＳ Ｐゴシック" pitchFamily="-65" charset="-128"/>
        </a:defRPr>
      </a:lvl8pPr>
      <a:lvl9pPr marL="3886200" indent="-228600" algn="l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-65" charset="0"/>
        <a:defRPr sz="3600">
          <a:solidFill>
            <a:srgbClr val="4E3B30"/>
          </a:solidFill>
          <a:latin typeface="Franklin Gothic Medium" pitchFamily="-65" charset="0"/>
          <a:ea typeface="ＭＳ Ｐゴシック" pitchFamily="-65" charset="-128"/>
          <a:cs typeface="ＭＳ Ｐゴシック" pitchFamily="-65" charset="-128"/>
        </a:defRPr>
      </a:lvl9pPr>
    </p:titleStyle>
    <p:bodyStyle>
      <a:lvl1pPr marL="342900" indent="-342900" algn="l" defTabSz="457200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3200">
          <a:solidFill>
            <a:srgbClr val="4E3B30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800">
          <a:solidFill>
            <a:srgbClr val="4E3B30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400">
          <a:solidFill>
            <a:srgbClr val="4E3B30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4E3B30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ts val="450"/>
        </a:spcBef>
        <a:spcAft>
          <a:spcPct val="0"/>
        </a:spcAft>
        <a:buClr>
          <a:srgbClr val="000000"/>
        </a:buClr>
        <a:buSzPct val="100000"/>
        <a:buFont typeface="Times New Roman" charset="0"/>
        <a:defRPr>
          <a:solidFill>
            <a:srgbClr val="4E3B30"/>
          </a:solidFill>
          <a:latin typeface="+mn-lt"/>
          <a:ea typeface="+mn-ea"/>
          <a:cs typeface="+mn-cs"/>
        </a:defRPr>
      </a:lvl5pPr>
      <a:lvl6pPr marL="2514600" indent="-228600" algn="l" defTabSz="457200" rtl="0" eaLnBrk="0" fontAlgn="base" hangingPunct="0">
        <a:spcBef>
          <a:spcPts val="450"/>
        </a:spcBef>
        <a:spcAft>
          <a:spcPct val="0"/>
        </a:spcAft>
        <a:buClr>
          <a:srgbClr val="000000"/>
        </a:buClr>
        <a:buSzPct val="100000"/>
        <a:buFont typeface="Times New Roman" pitchFamily="-65" charset="0"/>
        <a:defRPr>
          <a:solidFill>
            <a:srgbClr val="4E3B30"/>
          </a:solidFill>
          <a:latin typeface="+mn-lt"/>
          <a:ea typeface="+mn-ea"/>
          <a:cs typeface="+mn-cs"/>
        </a:defRPr>
      </a:lvl6pPr>
      <a:lvl7pPr marL="2971800" indent="-228600" algn="l" defTabSz="457200" rtl="0" eaLnBrk="0" fontAlgn="base" hangingPunct="0">
        <a:spcBef>
          <a:spcPts val="450"/>
        </a:spcBef>
        <a:spcAft>
          <a:spcPct val="0"/>
        </a:spcAft>
        <a:buClr>
          <a:srgbClr val="000000"/>
        </a:buClr>
        <a:buSzPct val="100000"/>
        <a:buFont typeface="Times New Roman" pitchFamily="-65" charset="0"/>
        <a:defRPr>
          <a:solidFill>
            <a:srgbClr val="4E3B30"/>
          </a:solidFill>
          <a:latin typeface="+mn-lt"/>
          <a:ea typeface="+mn-ea"/>
          <a:cs typeface="+mn-cs"/>
        </a:defRPr>
      </a:lvl7pPr>
      <a:lvl8pPr marL="3429000" indent="-228600" algn="l" defTabSz="457200" rtl="0" eaLnBrk="0" fontAlgn="base" hangingPunct="0">
        <a:spcBef>
          <a:spcPts val="450"/>
        </a:spcBef>
        <a:spcAft>
          <a:spcPct val="0"/>
        </a:spcAft>
        <a:buClr>
          <a:srgbClr val="000000"/>
        </a:buClr>
        <a:buSzPct val="100000"/>
        <a:buFont typeface="Times New Roman" pitchFamily="-65" charset="0"/>
        <a:defRPr>
          <a:solidFill>
            <a:srgbClr val="4E3B30"/>
          </a:solidFill>
          <a:latin typeface="+mn-lt"/>
          <a:ea typeface="+mn-ea"/>
          <a:cs typeface="+mn-cs"/>
        </a:defRPr>
      </a:lvl8pPr>
      <a:lvl9pPr marL="3886200" indent="-228600" algn="l" defTabSz="457200" rtl="0" eaLnBrk="0" fontAlgn="base" hangingPunct="0">
        <a:spcBef>
          <a:spcPts val="450"/>
        </a:spcBef>
        <a:spcAft>
          <a:spcPct val="0"/>
        </a:spcAft>
        <a:buClr>
          <a:srgbClr val="000000"/>
        </a:buClr>
        <a:buSzPct val="100000"/>
        <a:buFont typeface="Times New Roman" pitchFamily="-65" charset="0"/>
        <a:defRPr>
          <a:solidFill>
            <a:srgbClr val="4E3B30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ChangeArrowheads="1"/>
          </p:cNvSpPr>
          <p:nvPr/>
        </p:nvSpPr>
        <p:spPr bwMode="auto">
          <a:xfrm>
            <a:off x="971550" y="2057400"/>
            <a:ext cx="7410450" cy="264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pt-BR" sz="7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/>
                <a:ea typeface="ＭＳ Ｐゴシック" charset="0"/>
                <a:cs typeface="Arial" pitchFamily="34" charset="0"/>
              </a:rPr>
              <a:t>Livros para Sua Vida e Família</a:t>
            </a:r>
          </a:p>
        </p:txBody>
      </p:sp>
    </p:spTree>
    <p:extLst>
      <p:ext uri="{BB962C8B-B14F-4D97-AF65-F5344CB8AC3E}">
        <p14:creationId xmlns="" xmlns:p14="http://schemas.microsoft.com/office/powerpoint/2010/main" val="175950514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7" name="Text Box 3"/>
          <p:cNvSpPr txBox="1">
            <a:spLocks noChangeArrowheads="1"/>
          </p:cNvSpPr>
          <p:nvPr/>
        </p:nvSpPr>
        <p:spPr bwMode="auto">
          <a:xfrm>
            <a:off x="4648200" y="984250"/>
            <a:ext cx="4495800" cy="4094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pt-BR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Arial" charset="0"/>
                <a:cs typeface="Arial" charset="0"/>
              </a:rPr>
              <a:t>Vida de Líder</a:t>
            </a:r>
            <a:endParaRPr lang="pt-BR" sz="2800" b="1" dirty="0">
              <a:solidFill>
                <a:srgbClr val="FF0000"/>
              </a:solidFill>
              <a:ea typeface="Arial" charset="0"/>
              <a:cs typeface="Arial" charset="0"/>
            </a:endParaRPr>
          </a:p>
          <a:p>
            <a:pPr>
              <a:defRPr/>
            </a:pPr>
            <a:endParaRPr lang="pt-BR" sz="2800" b="1" dirty="0">
              <a:solidFill>
                <a:srgbClr val="000000"/>
              </a:solidFill>
              <a:ea typeface="Arial" charset="0"/>
              <a:cs typeface="Arial" charset="0"/>
            </a:endParaRPr>
          </a:p>
          <a:p>
            <a:pPr>
              <a:defRPr/>
            </a:pPr>
            <a:r>
              <a:rPr lang="pt-BR" sz="3200" b="1" dirty="0">
                <a:solidFill>
                  <a:srgbClr val="000000"/>
                </a:solidFill>
                <a:ea typeface="Arial" charset="0"/>
                <a:cs typeface="Arial" charset="0"/>
              </a:rPr>
              <a:t>Desenvolvimento Estratégico</a:t>
            </a:r>
          </a:p>
          <a:p>
            <a:pPr>
              <a:defRPr/>
            </a:pPr>
            <a:r>
              <a:rPr lang="pt-BR" sz="3200" b="1" dirty="0">
                <a:solidFill>
                  <a:srgbClr val="000000"/>
                </a:solidFill>
                <a:ea typeface="Arial" charset="0"/>
                <a:cs typeface="Arial" charset="0"/>
              </a:rPr>
              <a:t>de líderes</a:t>
            </a:r>
          </a:p>
          <a:p>
            <a:pPr>
              <a:defRPr/>
            </a:pPr>
            <a:endParaRPr lang="pt-BR" sz="3200" b="1" dirty="0">
              <a:solidFill>
                <a:srgbClr val="000000"/>
              </a:solidFill>
              <a:ea typeface="Arial" charset="0"/>
              <a:cs typeface="Arial" charset="0"/>
            </a:endParaRPr>
          </a:p>
          <a:p>
            <a:pPr>
              <a:defRPr/>
            </a:pPr>
            <a:endParaRPr lang="pt-BR" sz="3200" b="1" dirty="0">
              <a:solidFill>
                <a:srgbClr val="000000"/>
              </a:solidFill>
              <a:ea typeface="Arial" charset="0"/>
              <a:cs typeface="Arial" charset="0"/>
            </a:endParaRPr>
          </a:p>
          <a:p>
            <a:pPr>
              <a:defRPr/>
            </a:pPr>
            <a:r>
              <a:rPr lang="pt-BR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Arial" charset="0"/>
                <a:cs typeface="Arial" charset="0"/>
              </a:rPr>
              <a:t>Editora </a:t>
            </a:r>
            <a:r>
              <a:rPr lang="pt-BR" sz="32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Arial" charset="0"/>
                <a:cs typeface="Arial" charset="0"/>
              </a:rPr>
              <a:t>Hagnos</a:t>
            </a:r>
            <a:endParaRPr lang="pt-BR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ea typeface="Arial" charset="0"/>
              <a:cs typeface="Arial" charset="0"/>
            </a:endParaRPr>
          </a:p>
        </p:txBody>
      </p:sp>
      <p:pic>
        <p:nvPicPr>
          <p:cNvPr id="53251" name="Picture 3" descr="Vida_Líder_B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6700" y="571480"/>
            <a:ext cx="3818299" cy="607220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="" xmlns:p14="http://schemas.microsoft.com/office/powerpoint/2010/main" val="33780757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Text Box 2"/>
          <p:cNvSpPr txBox="1">
            <a:spLocks noChangeArrowheads="1"/>
          </p:cNvSpPr>
          <p:nvPr/>
        </p:nvSpPr>
        <p:spPr bwMode="auto">
          <a:xfrm>
            <a:off x="179388" y="744538"/>
            <a:ext cx="4468812" cy="5262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pt-BR" sz="4400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  <a:ea typeface="ＭＳ Ｐゴシック" charset="0"/>
                <a:cs typeface="Arial" pitchFamily="34" charset="0"/>
              </a:rPr>
              <a:t>Metáforas de Liderança</a:t>
            </a:r>
            <a:endParaRPr lang="pt-BR" sz="4400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 Black" pitchFamily="34" charset="0"/>
              <a:ea typeface="ＭＳ Ｐゴシック" charset="0"/>
              <a:cs typeface="Arial" pitchFamily="34" charset="0"/>
            </a:endParaRPr>
          </a:p>
          <a:p>
            <a:pPr>
              <a:defRPr/>
            </a:pPr>
            <a:endParaRPr lang="pt-BR" sz="3600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 Black" pitchFamily="34" charset="0"/>
              <a:ea typeface="ＭＳ Ｐゴシック" charset="0"/>
              <a:cs typeface="Arial" pitchFamily="34" charset="0"/>
            </a:endParaRPr>
          </a:p>
          <a:p>
            <a:pPr>
              <a:defRPr/>
            </a:pPr>
            <a:endParaRPr lang="pt-BR" sz="3600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 Black" pitchFamily="34" charset="0"/>
              <a:ea typeface="ＭＳ Ｐゴシック" charset="0"/>
              <a:cs typeface="Arial" pitchFamily="34" charset="0"/>
            </a:endParaRPr>
          </a:p>
          <a:p>
            <a:pPr>
              <a:defRPr/>
            </a:pPr>
            <a:endParaRPr lang="pt-BR" sz="3600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 Black" pitchFamily="34" charset="0"/>
              <a:ea typeface="ＭＳ Ｐゴシック" charset="0"/>
              <a:cs typeface="Arial" pitchFamily="34" charset="0"/>
            </a:endParaRPr>
          </a:p>
          <a:p>
            <a:pPr>
              <a:defRPr/>
            </a:pPr>
            <a:endParaRPr lang="pt-BR" sz="3600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 Black" pitchFamily="34" charset="0"/>
              <a:ea typeface="ＭＳ Ｐゴシック" charset="0"/>
              <a:cs typeface="Arial" pitchFamily="34" charset="0"/>
            </a:endParaRPr>
          </a:p>
          <a:p>
            <a:pPr>
              <a:defRPr/>
            </a:pPr>
            <a:endParaRPr lang="pt-BR" sz="3600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 Black" pitchFamily="34" charset="0"/>
              <a:ea typeface="ＭＳ Ｐゴシック" charset="0"/>
              <a:cs typeface="Arial" pitchFamily="34" charset="0"/>
            </a:endParaRPr>
          </a:p>
          <a:p>
            <a:pPr>
              <a:defRPr/>
            </a:pPr>
            <a:endParaRPr lang="pt-BR" sz="3600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 Black" pitchFamily="34" charset="0"/>
              <a:ea typeface="ＭＳ Ｐゴシック" charset="0"/>
              <a:cs typeface="Arial" pitchFamily="34" charset="0"/>
            </a:endParaRPr>
          </a:p>
          <a:p>
            <a:pPr>
              <a:defRPr/>
            </a:pPr>
            <a:r>
              <a:rPr lang="pt-BR" sz="32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 Black" pitchFamily="34" charset="0"/>
                <a:ea typeface="ＭＳ Ｐゴシック" charset="0"/>
                <a:cs typeface="Arial" pitchFamily="34" charset="0"/>
              </a:rPr>
              <a:t>Editora Hagnos</a:t>
            </a:r>
          </a:p>
        </p:txBody>
      </p:sp>
      <p:pic>
        <p:nvPicPr>
          <p:cNvPr id="4" name="Picture 3" descr="luzplanoacao01b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4268" y="432121"/>
            <a:ext cx="4064000" cy="5982626"/>
          </a:xfrm>
          <a:prstGeom prst="rect">
            <a:avLst/>
          </a:prstGeom>
          <a:ln>
            <a:noFill/>
          </a:ln>
          <a:effectLst>
            <a:glow rad="63500">
              <a:schemeClr val="accent5">
                <a:alpha val="75000"/>
              </a:schemeClr>
            </a:glow>
            <a:reflection blurRad="6350" stA="50000" endA="300" endPos="55000" dir="5400000" sy="-100000" algn="bl" rotWithShape="0"/>
          </a:effectLst>
          <a:scene3d>
            <a:camera prst="isometricOffAxis1Right">
              <a:rot lat="1080000" lon="2004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="" xmlns:p14="http://schemas.microsoft.com/office/powerpoint/2010/main" val="155941960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ChangeArrowheads="1"/>
          </p:cNvSpPr>
          <p:nvPr/>
        </p:nvSpPr>
        <p:spPr bwMode="auto">
          <a:xfrm>
            <a:off x="971550" y="2057400"/>
            <a:ext cx="7410450" cy="264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pt-BR" sz="7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/>
                <a:ea typeface="ＭＳ Ｐゴシック" charset="0"/>
                <a:cs typeface="Arial" pitchFamily="34" charset="0"/>
              </a:rPr>
              <a:t>Livros para Sua </a:t>
            </a:r>
            <a:r>
              <a:rPr lang="pt-BR" sz="72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/>
                <a:ea typeface="ＭＳ Ｐゴシック" charset="0"/>
                <a:cs typeface="Arial" pitchFamily="34" charset="0"/>
              </a:rPr>
              <a:t>I</a:t>
            </a:r>
            <a:r>
              <a:rPr lang="en-US" sz="7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/>
                <a:ea typeface="ＭＳ Ｐゴシック" charset="0"/>
                <a:cs typeface="Arial" pitchFamily="34" charset="0"/>
              </a:rPr>
              <a:t>g</a:t>
            </a:r>
            <a:r>
              <a:rPr lang="pt-BR" sz="7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/>
                <a:ea typeface="ＭＳ Ｐゴシック" charset="0"/>
                <a:cs typeface="Arial" pitchFamily="34" charset="0"/>
              </a:rPr>
              <a:t>reja</a:t>
            </a:r>
          </a:p>
        </p:txBody>
      </p:sp>
    </p:spTree>
    <p:extLst>
      <p:ext uri="{BB962C8B-B14F-4D97-AF65-F5344CB8AC3E}">
        <p14:creationId xmlns="" xmlns:p14="http://schemas.microsoft.com/office/powerpoint/2010/main" val="336567178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Text Box 2"/>
          <p:cNvSpPr txBox="1">
            <a:spLocks noChangeArrowheads="1"/>
          </p:cNvSpPr>
          <p:nvPr/>
        </p:nvSpPr>
        <p:spPr bwMode="auto">
          <a:xfrm>
            <a:off x="352425" y="650875"/>
            <a:ext cx="4676956" cy="5386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pt-BR" sz="4400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charset="0"/>
                <a:ea typeface="Arial" charset="0"/>
                <a:cs typeface="Arial" charset="0"/>
              </a:rPr>
              <a:t>Administração </a:t>
            </a:r>
          </a:p>
          <a:p>
            <a:pPr>
              <a:defRPr/>
            </a:pPr>
            <a:r>
              <a:rPr lang="pt-BR" sz="4400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charset="0"/>
                <a:ea typeface="Arial" charset="0"/>
                <a:cs typeface="Arial" charset="0"/>
              </a:rPr>
              <a:t>da Vida</a:t>
            </a:r>
          </a:p>
          <a:p>
            <a:pPr>
              <a:defRPr/>
            </a:pPr>
            <a:endParaRPr lang="pt-BR" sz="4400" dirty="0">
              <a:solidFill>
                <a:srgbClr val="FF33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Black" charset="0"/>
              <a:ea typeface="Arial" charset="0"/>
              <a:cs typeface="Arial" charset="0"/>
            </a:endParaRPr>
          </a:p>
          <a:p>
            <a:pPr>
              <a:defRPr/>
            </a:pPr>
            <a:endParaRPr lang="pt-BR" sz="4400" dirty="0">
              <a:solidFill>
                <a:srgbClr val="FF33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Black" charset="0"/>
              <a:ea typeface="Arial" charset="0"/>
              <a:cs typeface="Arial" charset="0"/>
            </a:endParaRPr>
          </a:p>
          <a:p>
            <a:pPr>
              <a:defRPr/>
            </a:pPr>
            <a:endParaRPr lang="pt-BR" sz="4400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 Black" charset="0"/>
              <a:ea typeface="Arial" charset="0"/>
              <a:cs typeface="Arial" charset="0"/>
            </a:endParaRPr>
          </a:p>
          <a:p>
            <a:pPr>
              <a:defRPr/>
            </a:pPr>
            <a:endParaRPr lang="pt-BR" sz="4400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 Black" charset="0"/>
              <a:ea typeface="Arial" charset="0"/>
              <a:cs typeface="Arial" charset="0"/>
            </a:endParaRPr>
          </a:p>
          <a:p>
            <a:pPr>
              <a:defRPr/>
            </a:pPr>
            <a:endParaRPr lang="pt-BR" sz="4400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 Black" charset="0"/>
              <a:ea typeface="Arial" charset="0"/>
              <a:cs typeface="Arial" charset="0"/>
            </a:endParaRPr>
          </a:p>
          <a:p>
            <a:pPr>
              <a:defRPr/>
            </a:pPr>
            <a:r>
              <a:rPr lang="pt-BR" sz="36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 Black" charset="0"/>
                <a:ea typeface="Arial" charset="0"/>
                <a:cs typeface="Arial" charset="0"/>
              </a:rPr>
              <a:t>Editora </a:t>
            </a:r>
            <a:r>
              <a:rPr lang="pt-BR" sz="3600" dirty="0" err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 Black" charset="0"/>
                <a:ea typeface="Arial" charset="0"/>
                <a:cs typeface="Arial" charset="0"/>
              </a:rPr>
              <a:t>Hagnos</a:t>
            </a:r>
            <a:endParaRPr lang="pt-BR" sz="3600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 Black" charset="0"/>
              <a:ea typeface="Arial" charset="0"/>
              <a:cs typeface="Arial" charset="0"/>
            </a:endParaRPr>
          </a:p>
        </p:txBody>
      </p:sp>
      <p:pic>
        <p:nvPicPr>
          <p:cNvPr id="59395" name="Picture 3" descr="Tome conta Capa 2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5067300" y="681046"/>
            <a:ext cx="3752850" cy="5384811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4" name="Hexagon 3"/>
          <p:cNvSpPr/>
          <p:nvPr/>
        </p:nvSpPr>
        <p:spPr>
          <a:xfrm>
            <a:off x="1066800" y="2438400"/>
            <a:ext cx="2590800" cy="2286000"/>
          </a:xfrm>
          <a:prstGeom prst="hexagon">
            <a:avLst/>
          </a:prstGeom>
          <a:solidFill>
            <a:srgbClr val="00FF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2800" b="1" dirty="0">
                <a:solidFill>
                  <a:srgbClr val="00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Arial Narrow"/>
                <a:cs typeface="Arial Narrow"/>
              </a:rPr>
              <a:t>Prêmio </a:t>
            </a:r>
            <a:r>
              <a:rPr lang="pt-BR" sz="2800" b="1" dirty="0" err="1">
                <a:solidFill>
                  <a:srgbClr val="00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Arial Narrow"/>
                <a:cs typeface="Arial Narrow"/>
              </a:rPr>
              <a:t>Areté</a:t>
            </a:r>
            <a:r>
              <a:rPr lang="pt-BR" sz="2800" b="1" dirty="0">
                <a:solidFill>
                  <a:srgbClr val="00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Arial Narrow"/>
                <a:cs typeface="Arial Narrow"/>
              </a:rPr>
              <a:t> de Literatura</a:t>
            </a:r>
          </a:p>
        </p:txBody>
      </p:sp>
    </p:spTree>
    <p:extLst>
      <p:ext uri="{BB962C8B-B14F-4D97-AF65-F5344CB8AC3E}">
        <p14:creationId xmlns="" xmlns:p14="http://schemas.microsoft.com/office/powerpoint/2010/main" val="147301428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Text Box 2"/>
          <p:cNvSpPr txBox="1">
            <a:spLocks noChangeArrowheads="1"/>
          </p:cNvSpPr>
          <p:nvPr/>
        </p:nvSpPr>
        <p:spPr bwMode="auto">
          <a:xfrm>
            <a:off x="179388" y="744538"/>
            <a:ext cx="3816350" cy="452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endParaRPr lang="pt-BR" sz="3600" dirty="0">
              <a:solidFill>
                <a:srgbClr val="FF33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Black" pitchFamily="34" charset="0"/>
              <a:ea typeface="ＭＳ Ｐゴシック" charset="0"/>
              <a:cs typeface="Arial" pitchFamily="34" charset="0"/>
            </a:endParaRPr>
          </a:p>
          <a:p>
            <a:pPr>
              <a:defRPr/>
            </a:pPr>
            <a:r>
              <a:rPr lang="pt-BR" sz="3600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  <a:ea typeface="ＭＳ Ｐゴシック" charset="0"/>
                <a:cs typeface="Arial" pitchFamily="34" charset="0"/>
              </a:rPr>
              <a:t>Como Vencer o Preconceito</a:t>
            </a:r>
            <a:endParaRPr lang="pt-BR" sz="3600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 Black" pitchFamily="34" charset="0"/>
              <a:ea typeface="ＭＳ Ｐゴシック" charset="0"/>
              <a:cs typeface="Arial" pitchFamily="34" charset="0"/>
            </a:endParaRPr>
          </a:p>
          <a:p>
            <a:pPr>
              <a:defRPr/>
            </a:pPr>
            <a:endParaRPr lang="pt-BR" sz="3600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 Black" pitchFamily="34" charset="0"/>
              <a:ea typeface="ＭＳ Ｐゴシック" charset="0"/>
              <a:cs typeface="Arial" pitchFamily="34" charset="0"/>
            </a:endParaRPr>
          </a:p>
          <a:p>
            <a:pPr>
              <a:defRPr/>
            </a:pPr>
            <a:endParaRPr lang="pt-BR" sz="3600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 Black" pitchFamily="34" charset="0"/>
              <a:ea typeface="ＭＳ Ｐゴシック" charset="0"/>
              <a:cs typeface="Arial" pitchFamily="34" charset="0"/>
            </a:endParaRPr>
          </a:p>
          <a:p>
            <a:pPr>
              <a:defRPr/>
            </a:pPr>
            <a:endParaRPr lang="pt-BR" sz="3600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 Black" pitchFamily="34" charset="0"/>
              <a:ea typeface="ＭＳ Ｐゴシック" charset="0"/>
              <a:cs typeface="Arial" pitchFamily="34" charset="0"/>
            </a:endParaRPr>
          </a:p>
          <a:p>
            <a:pPr>
              <a:defRPr/>
            </a:pPr>
            <a:endParaRPr lang="pt-BR" sz="3600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 Black" pitchFamily="34" charset="0"/>
              <a:ea typeface="ＭＳ Ｐゴシック" charset="0"/>
              <a:cs typeface="Arial" pitchFamily="34" charset="0"/>
            </a:endParaRPr>
          </a:p>
          <a:p>
            <a:pPr>
              <a:defRPr/>
            </a:pPr>
            <a:r>
              <a:rPr lang="pt-BR" sz="32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 Black" pitchFamily="34" charset="0"/>
                <a:ea typeface="ＭＳ Ｐゴシック" charset="0"/>
                <a:cs typeface="Arial" pitchFamily="34" charset="0"/>
              </a:rPr>
              <a:t>Editora Vida</a:t>
            </a:r>
          </a:p>
        </p:txBody>
      </p:sp>
      <p:pic>
        <p:nvPicPr>
          <p:cNvPr id="4" name="Picture 3" descr="luzplanoacao01b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04268" y="574684"/>
            <a:ext cx="4064000" cy="5697499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isometricOffAxis1Right">
              <a:rot lat="1080000" lon="2004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="" xmlns:p14="http://schemas.microsoft.com/office/powerpoint/2010/main" val="137143745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Text Box 2"/>
          <p:cNvSpPr txBox="1">
            <a:spLocks noChangeArrowheads="1"/>
          </p:cNvSpPr>
          <p:nvPr/>
        </p:nvSpPr>
        <p:spPr bwMode="auto">
          <a:xfrm>
            <a:off x="179388" y="188640"/>
            <a:ext cx="8713092" cy="6678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pt-BR" sz="3600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  <a:ea typeface="ＭＳ Ｐゴシック" charset="0"/>
                <a:cs typeface="Arial" pitchFamily="34" charset="0"/>
              </a:rPr>
              <a:t>Como Liderar Surdos?</a:t>
            </a:r>
            <a:endParaRPr lang="pt-BR" sz="3600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 Black" pitchFamily="34" charset="0"/>
              <a:ea typeface="ＭＳ Ｐゴシック" charset="0"/>
              <a:cs typeface="Arial" pitchFamily="34" charset="0"/>
            </a:endParaRPr>
          </a:p>
          <a:p>
            <a:pPr>
              <a:defRPr/>
            </a:pPr>
            <a:endParaRPr lang="pt-BR" sz="3600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 Black" pitchFamily="34" charset="0"/>
              <a:ea typeface="ＭＳ Ｐゴシック" charset="0"/>
              <a:cs typeface="Arial" pitchFamily="34" charset="0"/>
            </a:endParaRPr>
          </a:p>
          <a:p>
            <a:pPr>
              <a:defRPr/>
            </a:pPr>
            <a:endParaRPr lang="pt-BR" sz="3600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 Black" pitchFamily="34" charset="0"/>
              <a:ea typeface="ＭＳ Ｐゴシック" charset="0"/>
              <a:cs typeface="Arial" pitchFamily="34" charset="0"/>
            </a:endParaRPr>
          </a:p>
          <a:p>
            <a:pPr>
              <a:defRPr/>
            </a:pPr>
            <a:endParaRPr lang="pt-BR" sz="3600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 Black" pitchFamily="34" charset="0"/>
              <a:ea typeface="ＭＳ Ｐゴシック" charset="0"/>
              <a:cs typeface="Arial" pitchFamily="34" charset="0"/>
            </a:endParaRPr>
          </a:p>
          <a:p>
            <a:pPr>
              <a:defRPr/>
            </a:pPr>
            <a:endParaRPr lang="pt-BR" sz="3600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 Black" pitchFamily="34" charset="0"/>
              <a:ea typeface="ＭＳ Ｐゴシック" charset="0"/>
              <a:cs typeface="Arial" pitchFamily="34" charset="0"/>
            </a:endParaRPr>
          </a:p>
          <a:p>
            <a:pPr>
              <a:defRPr/>
            </a:pPr>
            <a:endParaRPr lang="pt-BR" sz="3600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 Black" pitchFamily="34" charset="0"/>
              <a:ea typeface="ＭＳ Ｐゴシック" charset="0"/>
              <a:cs typeface="Arial" pitchFamily="34" charset="0"/>
            </a:endParaRPr>
          </a:p>
          <a:p>
            <a:pPr>
              <a:defRPr/>
            </a:pPr>
            <a:endParaRPr lang="pt-BR" sz="3600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 Black" pitchFamily="34" charset="0"/>
              <a:ea typeface="ＭＳ Ｐゴシック" charset="0"/>
              <a:cs typeface="Arial" pitchFamily="34" charset="0"/>
            </a:endParaRPr>
          </a:p>
          <a:p>
            <a:pPr>
              <a:defRPr/>
            </a:pPr>
            <a:endParaRPr lang="pt-BR" sz="3600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 Black" pitchFamily="34" charset="0"/>
              <a:ea typeface="ＭＳ Ｐゴシック" charset="0"/>
              <a:cs typeface="Arial" pitchFamily="34" charset="0"/>
            </a:endParaRPr>
          </a:p>
          <a:p>
            <a:pPr>
              <a:defRPr/>
            </a:pPr>
            <a:endParaRPr lang="pt-BR" sz="3600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 Black" pitchFamily="34" charset="0"/>
              <a:ea typeface="ＭＳ Ｐゴシック" charset="0"/>
              <a:cs typeface="Arial" pitchFamily="34" charset="0"/>
            </a:endParaRPr>
          </a:p>
          <a:p>
            <a:pPr algn="r">
              <a:defRPr/>
            </a:pPr>
            <a:endParaRPr lang="pt-BR" sz="3600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 Black" pitchFamily="34" charset="0"/>
              <a:ea typeface="ＭＳ Ｐゴシック" charset="0"/>
              <a:cs typeface="Arial" pitchFamily="34" charset="0"/>
            </a:endParaRPr>
          </a:p>
          <a:p>
            <a:pPr algn="r">
              <a:defRPr/>
            </a:pPr>
            <a:r>
              <a:rPr lang="pt-BR" sz="36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 Black" pitchFamily="34" charset="0"/>
                <a:ea typeface="ＭＳ Ｐゴシック" charset="0"/>
                <a:cs typeface="Arial" pitchFamily="34" charset="0"/>
              </a:rPr>
              <a:t>Livro + DVD</a:t>
            </a:r>
          </a:p>
          <a:p>
            <a:pPr>
              <a:defRPr/>
            </a:pPr>
            <a:r>
              <a:rPr lang="pt-BR" sz="32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 Black" pitchFamily="34" charset="0"/>
                <a:ea typeface="ＭＳ Ｐゴシック" charset="0"/>
                <a:cs typeface="Arial" pitchFamily="34" charset="0"/>
              </a:rPr>
              <a:t>Editora </a:t>
            </a:r>
            <a:r>
              <a:rPr lang="pt-BR" sz="3200" dirty="0" err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 Black" pitchFamily="34" charset="0"/>
                <a:ea typeface="ＭＳ Ｐゴシック" charset="0"/>
                <a:cs typeface="Arial" pitchFamily="34" charset="0"/>
              </a:rPr>
              <a:t>Hagnos</a:t>
            </a:r>
            <a:endParaRPr lang="pt-BR" sz="3200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 Black" pitchFamily="34" charset="0"/>
              <a:ea typeface="ＭＳ Ｐゴシック" charset="0"/>
              <a:cs typeface="Arial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297" y="1268760"/>
            <a:ext cx="7162907" cy="468052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isometricOffAxis1Right">
              <a:rot lat="1080000" lon="2004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="" xmlns:p14="http://schemas.microsoft.com/office/powerpoint/2010/main" val="184456222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Text Box 2"/>
          <p:cNvSpPr txBox="1">
            <a:spLocks noChangeArrowheads="1"/>
          </p:cNvSpPr>
          <p:nvPr/>
        </p:nvSpPr>
        <p:spPr bwMode="auto">
          <a:xfrm>
            <a:off x="179388" y="744538"/>
            <a:ext cx="3816350" cy="4462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 eaLnBrk="0" hangingPunct="0">
              <a:defRPr/>
            </a:pPr>
            <a:endParaRPr lang="pt-BR" sz="3600" dirty="0">
              <a:solidFill>
                <a:srgbClr val="FF33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Black" pitchFamily="34" charset="0"/>
              <a:cs typeface="Arial" pitchFamily="34" charset="0"/>
            </a:endParaRPr>
          </a:p>
          <a:p>
            <a:pPr algn="l" eaLnBrk="0" hangingPunct="0">
              <a:defRPr/>
            </a:pPr>
            <a:r>
              <a:rPr lang="pt-BR" sz="3600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  <a:cs typeface="Arial" pitchFamily="34" charset="0"/>
              </a:rPr>
              <a:t>Fala Batuta</a:t>
            </a:r>
          </a:p>
          <a:p>
            <a:pPr algn="l" eaLnBrk="0" hangingPunct="0">
              <a:defRPr/>
            </a:pPr>
            <a:r>
              <a:rPr lang="pt-BR" sz="3600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  <a:cs typeface="Arial" pitchFamily="34" charset="0"/>
              </a:rPr>
              <a:t>Ary Velloso</a:t>
            </a:r>
            <a:endParaRPr lang="pt-BR" sz="3600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 Black" pitchFamily="34" charset="0"/>
              <a:cs typeface="Arial" pitchFamily="34" charset="0"/>
            </a:endParaRPr>
          </a:p>
          <a:p>
            <a:pPr algn="l" eaLnBrk="0" hangingPunct="0">
              <a:defRPr/>
            </a:pPr>
            <a:endParaRPr lang="pt-BR" sz="3600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 Black" pitchFamily="34" charset="0"/>
              <a:cs typeface="Arial" pitchFamily="34" charset="0"/>
            </a:endParaRPr>
          </a:p>
          <a:p>
            <a:pPr algn="l" eaLnBrk="0" hangingPunct="0">
              <a:defRPr/>
            </a:pPr>
            <a:endParaRPr lang="pt-BR" sz="3600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 Black" pitchFamily="34" charset="0"/>
              <a:cs typeface="Arial" pitchFamily="34" charset="0"/>
            </a:endParaRPr>
          </a:p>
          <a:p>
            <a:pPr algn="l" eaLnBrk="0" hangingPunct="0">
              <a:defRPr/>
            </a:pPr>
            <a:endParaRPr lang="pt-BR" sz="3600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 Black" pitchFamily="34" charset="0"/>
              <a:cs typeface="Arial" pitchFamily="34" charset="0"/>
            </a:endParaRPr>
          </a:p>
          <a:p>
            <a:pPr algn="l" eaLnBrk="0" hangingPunct="0">
              <a:defRPr/>
            </a:pPr>
            <a:endParaRPr lang="pt-BR" sz="3600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 Black" pitchFamily="34" charset="0"/>
              <a:cs typeface="Arial" pitchFamily="34" charset="0"/>
            </a:endParaRPr>
          </a:p>
          <a:p>
            <a:pPr algn="l" eaLnBrk="0" hangingPunct="0">
              <a:defRPr/>
            </a:pPr>
            <a:r>
              <a:rPr lang="pt-BR" sz="32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 Black" pitchFamily="34" charset="0"/>
                <a:cs typeface="Arial" pitchFamily="34" charset="0"/>
              </a:rPr>
              <a:t>Editora </a:t>
            </a:r>
            <a:r>
              <a:rPr lang="pt-BR" sz="320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 Black" pitchFamily="34" charset="0"/>
                <a:cs typeface="Arial" pitchFamily="34" charset="0"/>
              </a:rPr>
              <a:t>Hagnos</a:t>
            </a:r>
            <a:endParaRPr lang="pt-BR" sz="3200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 Black" pitchFamily="34" charset="0"/>
              <a:cs typeface="Arial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69833" y="574684"/>
            <a:ext cx="3932869" cy="5697499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isometricOffAxis1Right">
              <a:rot lat="1080000" lon="2004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xmlns="" val="7955294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3" name="Text Box 3"/>
          <p:cNvSpPr txBox="1">
            <a:spLocks noChangeArrowheads="1"/>
          </p:cNvSpPr>
          <p:nvPr/>
        </p:nvSpPr>
        <p:spPr bwMode="auto">
          <a:xfrm>
            <a:off x="762000" y="941388"/>
            <a:ext cx="3505200" cy="5140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pt-BR" sz="4000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  <a:ea typeface="ＭＳ Ｐゴシック" charset="0"/>
                <a:cs typeface="Arial" pitchFamily="34" charset="0"/>
              </a:rPr>
              <a:t>Família S/A</a:t>
            </a:r>
            <a:endParaRPr lang="pt-BR" sz="4000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 Black" pitchFamily="34" charset="0"/>
              <a:ea typeface="ＭＳ Ｐゴシック" charset="0"/>
              <a:cs typeface="Arial" pitchFamily="34" charset="0"/>
            </a:endParaRPr>
          </a:p>
          <a:p>
            <a:pPr>
              <a:defRPr/>
            </a:pPr>
            <a:endParaRPr lang="pt-BR" sz="3600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 Black" pitchFamily="34" charset="0"/>
              <a:ea typeface="ＭＳ Ｐゴシック" charset="0"/>
              <a:cs typeface="Arial" pitchFamily="34" charset="0"/>
            </a:endParaRPr>
          </a:p>
          <a:p>
            <a:pPr>
              <a:defRPr/>
            </a:pPr>
            <a:endParaRPr lang="pt-BR" sz="3600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 Black" pitchFamily="34" charset="0"/>
              <a:ea typeface="ＭＳ Ｐゴシック" charset="0"/>
              <a:cs typeface="Arial" pitchFamily="34" charset="0"/>
            </a:endParaRPr>
          </a:p>
          <a:p>
            <a:pPr>
              <a:defRPr/>
            </a:pPr>
            <a:endParaRPr lang="pt-BR" sz="3600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 Black" pitchFamily="34" charset="0"/>
              <a:ea typeface="ＭＳ Ｐゴシック" charset="0"/>
              <a:cs typeface="Arial" pitchFamily="34" charset="0"/>
            </a:endParaRPr>
          </a:p>
          <a:p>
            <a:pPr>
              <a:defRPr/>
            </a:pPr>
            <a:endParaRPr lang="pt-BR" sz="3600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 Black" pitchFamily="34" charset="0"/>
              <a:ea typeface="ＭＳ Ｐゴシック" charset="0"/>
              <a:cs typeface="Arial" pitchFamily="34" charset="0"/>
            </a:endParaRPr>
          </a:p>
          <a:p>
            <a:pPr>
              <a:defRPr/>
            </a:pPr>
            <a:endParaRPr lang="pt-BR" sz="3600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 Black" pitchFamily="34" charset="0"/>
              <a:ea typeface="ＭＳ Ｐゴシック" charset="0"/>
              <a:cs typeface="Arial" pitchFamily="34" charset="0"/>
            </a:endParaRPr>
          </a:p>
          <a:p>
            <a:pPr>
              <a:defRPr/>
            </a:pPr>
            <a:endParaRPr lang="pt-BR" sz="3600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 Black" pitchFamily="34" charset="0"/>
              <a:ea typeface="ＭＳ Ｐゴシック" charset="0"/>
              <a:cs typeface="Arial" pitchFamily="34" charset="0"/>
            </a:endParaRPr>
          </a:p>
          <a:p>
            <a:pPr>
              <a:defRPr/>
            </a:pPr>
            <a:r>
              <a:rPr lang="pt-BR" sz="36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 Black" pitchFamily="34" charset="0"/>
                <a:ea typeface="ＭＳ Ｐゴシック" charset="0"/>
                <a:cs typeface="Arial" pitchFamily="34" charset="0"/>
              </a:rPr>
              <a:t>Editora Hagnos</a:t>
            </a:r>
          </a:p>
        </p:txBody>
      </p:sp>
      <p:pic>
        <p:nvPicPr>
          <p:cNvPr id="4" name="Picture 3" descr="Família_SA_2A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6248" y="598086"/>
            <a:ext cx="4357690" cy="6188479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="" xmlns:p14="http://schemas.microsoft.com/office/powerpoint/2010/main" val="94187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Text Box 2"/>
          <p:cNvSpPr txBox="1">
            <a:spLocks noChangeArrowheads="1"/>
          </p:cNvSpPr>
          <p:nvPr/>
        </p:nvSpPr>
        <p:spPr bwMode="auto">
          <a:xfrm>
            <a:off x="285750" y="650875"/>
            <a:ext cx="4262438" cy="5386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pt-BR" sz="4400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  <a:ea typeface="ＭＳ Ｐゴシック" charset="0"/>
                <a:cs typeface="Arial" pitchFamily="34" charset="0"/>
              </a:rPr>
              <a:t>50 Segredos para o Líder</a:t>
            </a:r>
            <a:endParaRPr lang="pt-BR" sz="4400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 Black" pitchFamily="34" charset="0"/>
              <a:ea typeface="ＭＳ Ｐゴシック" charset="0"/>
              <a:cs typeface="Arial" pitchFamily="34" charset="0"/>
            </a:endParaRPr>
          </a:p>
          <a:p>
            <a:pPr>
              <a:defRPr/>
            </a:pPr>
            <a:endParaRPr lang="pt-BR" sz="4400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 Black" pitchFamily="34" charset="0"/>
              <a:ea typeface="ＭＳ Ｐゴシック" charset="0"/>
              <a:cs typeface="Arial" pitchFamily="34" charset="0"/>
            </a:endParaRPr>
          </a:p>
          <a:p>
            <a:pPr>
              <a:defRPr/>
            </a:pPr>
            <a:endParaRPr lang="pt-BR" sz="4400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 Black" pitchFamily="34" charset="0"/>
              <a:ea typeface="ＭＳ Ｐゴシック" charset="0"/>
              <a:cs typeface="Arial" pitchFamily="34" charset="0"/>
            </a:endParaRPr>
          </a:p>
          <a:p>
            <a:pPr>
              <a:defRPr/>
            </a:pPr>
            <a:endParaRPr lang="pt-BR" sz="4400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 Black" pitchFamily="34" charset="0"/>
              <a:ea typeface="ＭＳ Ｐゴシック" charset="0"/>
              <a:cs typeface="Arial" pitchFamily="34" charset="0"/>
            </a:endParaRPr>
          </a:p>
          <a:p>
            <a:pPr>
              <a:defRPr/>
            </a:pPr>
            <a:endParaRPr lang="pt-BR" sz="4400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 Black" pitchFamily="34" charset="0"/>
              <a:ea typeface="ＭＳ Ｐゴシック" charset="0"/>
              <a:cs typeface="Arial" pitchFamily="34" charset="0"/>
            </a:endParaRPr>
          </a:p>
          <a:p>
            <a:pPr>
              <a:defRPr/>
            </a:pPr>
            <a:endParaRPr lang="pt-BR" sz="4400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 Black" pitchFamily="34" charset="0"/>
              <a:ea typeface="ＭＳ Ｐゴシック" charset="0"/>
              <a:cs typeface="Arial" pitchFamily="34" charset="0"/>
            </a:endParaRPr>
          </a:p>
          <a:p>
            <a:pPr>
              <a:defRPr/>
            </a:pPr>
            <a:r>
              <a:rPr lang="pt-BR" sz="28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 Black" pitchFamily="34" charset="0"/>
                <a:ea typeface="ＭＳ Ｐゴシック" charset="0"/>
                <a:cs typeface="Arial" pitchFamily="34" charset="0"/>
              </a:rPr>
              <a:t>Editora Hagnos</a:t>
            </a:r>
          </a:p>
        </p:txBody>
      </p:sp>
      <p:pic>
        <p:nvPicPr>
          <p:cNvPr id="4" name="Picture 3" descr="50_segredos líder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709287"/>
            <a:ext cx="4071966" cy="579152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5" name="Hexagon 4"/>
          <p:cNvSpPr/>
          <p:nvPr/>
        </p:nvSpPr>
        <p:spPr>
          <a:xfrm>
            <a:off x="1066800" y="2438400"/>
            <a:ext cx="2590800" cy="2286000"/>
          </a:xfrm>
          <a:prstGeom prst="hexagon">
            <a:avLst/>
          </a:prstGeom>
          <a:solidFill>
            <a:srgbClr val="00FF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2800" b="1" dirty="0">
                <a:solidFill>
                  <a:srgbClr val="00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Arial Narrow"/>
                <a:cs typeface="Arial Narrow"/>
              </a:rPr>
              <a:t>Prêmio </a:t>
            </a:r>
            <a:r>
              <a:rPr lang="pt-BR" sz="2800" b="1" dirty="0" err="1">
                <a:solidFill>
                  <a:srgbClr val="00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Arial Narrow"/>
                <a:cs typeface="Arial Narrow"/>
              </a:rPr>
              <a:t>Areté</a:t>
            </a:r>
            <a:r>
              <a:rPr lang="pt-BR" sz="2800" b="1" dirty="0">
                <a:solidFill>
                  <a:srgbClr val="00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Arial Narrow"/>
                <a:cs typeface="Arial Narrow"/>
              </a:rPr>
              <a:t> de Literatura</a:t>
            </a:r>
          </a:p>
        </p:txBody>
      </p:sp>
    </p:spTree>
    <p:extLst>
      <p:ext uri="{BB962C8B-B14F-4D97-AF65-F5344CB8AC3E}">
        <p14:creationId xmlns="" xmlns:p14="http://schemas.microsoft.com/office/powerpoint/2010/main" val="164528251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ChangeArrowheads="1"/>
          </p:cNvSpPr>
          <p:nvPr/>
        </p:nvSpPr>
        <p:spPr bwMode="auto">
          <a:xfrm>
            <a:off x="971550" y="2057400"/>
            <a:ext cx="7410450" cy="264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pt-BR" sz="7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/>
                <a:ea typeface="ＭＳ Ｐゴシック" charset="0"/>
                <a:cs typeface="Arial" pitchFamily="34" charset="0"/>
              </a:rPr>
              <a:t>Livros para Seu M</a:t>
            </a:r>
            <a:r>
              <a:rPr lang="en-US" sz="72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/>
                <a:ea typeface="ＭＳ Ｐゴシック" charset="0"/>
                <a:cs typeface="Arial" pitchFamily="34" charset="0"/>
              </a:rPr>
              <a:t>i</a:t>
            </a:r>
            <a:r>
              <a:rPr lang="pt-BR" sz="72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/>
                <a:ea typeface="ＭＳ Ｐゴシック" charset="0"/>
                <a:cs typeface="Arial" pitchFamily="34" charset="0"/>
              </a:rPr>
              <a:t>nistério</a:t>
            </a:r>
            <a:endParaRPr lang="pt-BR" sz="7200" b="1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/>
              <a:ea typeface="ＭＳ Ｐゴシック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8264834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Text Box 2"/>
          <p:cNvSpPr txBox="1">
            <a:spLocks noChangeArrowheads="1"/>
          </p:cNvSpPr>
          <p:nvPr/>
        </p:nvSpPr>
        <p:spPr bwMode="auto">
          <a:xfrm>
            <a:off x="179388" y="744538"/>
            <a:ext cx="3816350" cy="5570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endParaRPr lang="pt-BR" sz="3600" dirty="0">
              <a:solidFill>
                <a:srgbClr val="FF33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Black" pitchFamily="34" charset="0"/>
              <a:ea typeface="ＭＳ Ｐゴシック" charset="0"/>
              <a:cs typeface="Arial" pitchFamily="34" charset="0"/>
            </a:endParaRPr>
          </a:p>
          <a:p>
            <a:pPr>
              <a:defRPr/>
            </a:pPr>
            <a:r>
              <a:rPr lang="pt-BR" sz="3600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  <a:ea typeface="ＭＳ Ｐゴシック" charset="0"/>
                <a:cs typeface="Arial" pitchFamily="34" charset="0"/>
              </a:rPr>
              <a:t>Luz! Plano! Ação!</a:t>
            </a:r>
            <a:endParaRPr lang="pt-BR" sz="3600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 Black" pitchFamily="34" charset="0"/>
              <a:ea typeface="ＭＳ Ｐゴシック" charset="0"/>
              <a:cs typeface="Arial" pitchFamily="34" charset="0"/>
            </a:endParaRPr>
          </a:p>
          <a:p>
            <a:pPr>
              <a:defRPr/>
            </a:pPr>
            <a:endParaRPr lang="pt-BR" sz="3600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 Black" pitchFamily="34" charset="0"/>
              <a:ea typeface="ＭＳ Ｐゴシック" charset="0"/>
              <a:cs typeface="Arial" pitchFamily="34" charset="0"/>
            </a:endParaRPr>
          </a:p>
          <a:p>
            <a:pPr>
              <a:defRPr/>
            </a:pPr>
            <a:r>
              <a:rPr lang="pt-BR" sz="32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 Black" pitchFamily="34" charset="0"/>
                <a:ea typeface="ＭＳ Ｐゴシック" charset="0"/>
                <a:cs typeface="Arial" pitchFamily="34" charset="0"/>
              </a:rPr>
              <a:t>Planejamento Estratégico</a:t>
            </a:r>
          </a:p>
          <a:p>
            <a:pPr>
              <a:defRPr/>
            </a:pPr>
            <a:endParaRPr lang="pt-BR" sz="3600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 Black" pitchFamily="34" charset="0"/>
              <a:ea typeface="ＭＳ Ｐゴシック" charset="0"/>
              <a:cs typeface="Arial" pitchFamily="34" charset="0"/>
            </a:endParaRPr>
          </a:p>
          <a:p>
            <a:pPr>
              <a:defRPr/>
            </a:pPr>
            <a:endParaRPr lang="pt-BR" sz="3600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 Black" pitchFamily="34" charset="0"/>
              <a:ea typeface="ＭＳ Ｐゴシック" charset="0"/>
              <a:cs typeface="Arial" pitchFamily="34" charset="0"/>
            </a:endParaRPr>
          </a:p>
          <a:p>
            <a:pPr>
              <a:defRPr/>
            </a:pPr>
            <a:endParaRPr lang="pt-BR" sz="3600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 Black" pitchFamily="34" charset="0"/>
              <a:ea typeface="ＭＳ Ｐゴシック" charset="0"/>
              <a:cs typeface="Arial" pitchFamily="34" charset="0"/>
            </a:endParaRPr>
          </a:p>
          <a:p>
            <a:pPr>
              <a:defRPr/>
            </a:pPr>
            <a:r>
              <a:rPr lang="pt-BR" sz="28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 Black" pitchFamily="34" charset="0"/>
                <a:ea typeface="ＭＳ Ｐゴシック" charset="0"/>
                <a:cs typeface="Arial" pitchFamily="34" charset="0"/>
              </a:rPr>
              <a:t>Editora Hagnos</a:t>
            </a:r>
          </a:p>
        </p:txBody>
      </p:sp>
      <p:pic>
        <p:nvPicPr>
          <p:cNvPr id="4" name="Picture 3" descr="luzplanoacao01b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4268" y="141268"/>
            <a:ext cx="4064000" cy="6564332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isometricOffAxis1Right">
              <a:rot lat="1080000" lon="2004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="" xmlns:p14="http://schemas.microsoft.com/office/powerpoint/2010/main" val="409559264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ext Box 1"/>
          <p:cNvSpPr txBox="1">
            <a:spLocks noChangeArrowheads="1"/>
          </p:cNvSpPr>
          <p:nvPr/>
        </p:nvSpPr>
        <p:spPr bwMode="auto">
          <a:xfrm>
            <a:off x="179388" y="744538"/>
            <a:ext cx="4468812" cy="54578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Comic Sans MS" charset="0"/>
                <a:ea typeface="ＭＳ Ｐゴシック" charset="0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Comic Sans MS" charset="0"/>
                <a:ea typeface="ＭＳ Ｐゴシック" charset="0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Comic Sans MS" charset="0"/>
                <a:ea typeface="ＭＳ Ｐゴシック" charset="0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Comic Sans MS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Comic Sans MS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Comic Sans MS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Comic Sans MS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defTabSz="457200" eaLnBrk="1" hangingPunct="1">
              <a:buSzPct val="100000"/>
              <a:defRPr/>
            </a:pPr>
            <a:r>
              <a:rPr lang="en-US" sz="4400" smtClean="0">
                <a:solidFill>
                  <a:srgbClr val="FF33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Arial Black" charset="0"/>
                <a:cs typeface="Arial" charset="0"/>
              </a:rPr>
              <a:t>Grandes Igrejas,</a:t>
            </a:r>
          </a:p>
          <a:p>
            <a:pPr defTabSz="457200" eaLnBrk="1" hangingPunct="1">
              <a:buSzPct val="100000"/>
              <a:defRPr/>
            </a:pPr>
            <a:r>
              <a:rPr lang="en-US" sz="4400" smtClean="0">
                <a:solidFill>
                  <a:srgbClr val="FF33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Arial Black" charset="0"/>
                <a:cs typeface="Arial" charset="0"/>
              </a:rPr>
              <a:t>PEQUENOS LÍDERES</a:t>
            </a:r>
          </a:p>
          <a:p>
            <a:pPr defTabSz="457200" eaLnBrk="1" hangingPunct="1">
              <a:buSzPct val="100000"/>
              <a:defRPr/>
            </a:pPr>
            <a:endParaRPr lang="pt-BR" sz="3600" smtClean="0">
              <a:solidFill>
                <a:srgbClr val="000000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Arial Black" charset="0"/>
              <a:cs typeface="Arial" charset="0"/>
            </a:endParaRPr>
          </a:p>
          <a:p>
            <a:pPr defTabSz="457200" eaLnBrk="1" hangingPunct="1">
              <a:buSzPct val="100000"/>
              <a:defRPr/>
            </a:pPr>
            <a:endParaRPr lang="pt-BR" sz="3600" smtClean="0">
              <a:solidFill>
                <a:srgbClr val="000000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Arial Black" charset="0"/>
              <a:cs typeface="Arial" charset="0"/>
            </a:endParaRPr>
          </a:p>
          <a:p>
            <a:pPr defTabSz="457200" eaLnBrk="1" hangingPunct="1">
              <a:buSzPct val="100000"/>
              <a:defRPr/>
            </a:pPr>
            <a:endParaRPr lang="pt-BR" sz="3600" smtClean="0">
              <a:solidFill>
                <a:srgbClr val="000000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Arial Black" charset="0"/>
              <a:cs typeface="Arial" charset="0"/>
            </a:endParaRPr>
          </a:p>
          <a:p>
            <a:pPr defTabSz="457200" eaLnBrk="1" hangingPunct="1">
              <a:buSzPct val="100000"/>
              <a:defRPr/>
            </a:pPr>
            <a:endParaRPr lang="pt-BR" sz="3600" smtClean="0">
              <a:solidFill>
                <a:srgbClr val="000000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Arial Black" charset="0"/>
              <a:cs typeface="Arial" charset="0"/>
            </a:endParaRPr>
          </a:p>
          <a:p>
            <a:pPr defTabSz="457200" eaLnBrk="1" hangingPunct="1">
              <a:buSzPct val="100000"/>
              <a:defRPr/>
            </a:pPr>
            <a:r>
              <a:rPr lang="pt-BR" sz="3200" smtClean="0">
                <a:solidFill>
                  <a:srgbClr val="00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Arial Black" charset="0"/>
                <a:cs typeface="Arial" charset="0"/>
              </a:rPr>
              <a:t>Editora Hagnos</a:t>
            </a:r>
          </a:p>
        </p:txBody>
      </p:sp>
      <p:pic>
        <p:nvPicPr>
          <p:cNvPr id="10035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4075" y="212725"/>
            <a:ext cx="3694113" cy="12082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183253052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Text Box 2"/>
          <p:cNvSpPr txBox="1">
            <a:spLocks noChangeArrowheads="1"/>
          </p:cNvSpPr>
          <p:nvPr/>
        </p:nvSpPr>
        <p:spPr bwMode="auto">
          <a:xfrm>
            <a:off x="179388" y="744538"/>
            <a:ext cx="4468812" cy="5386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pt-BR" sz="4400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  <a:ea typeface="ＭＳ Ｐゴシック" charset="0"/>
                <a:cs typeface="Arial" pitchFamily="34" charset="0"/>
              </a:rPr>
              <a:t>Discipulado que Transforma</a:t>
            </a:r>
            <a:endParaRPr lang="pt-BR" sz="3600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 Black" pitchFamily="34" charset="0"/>
              <a:ea typeface="ＭＳ Ｐゴシック" charset="0"/>
              <a:cs typeface="Arial" pitchFamily="34" charset="0"/>
            </a:endParaRPr>
          </a:p>
          <a:p>
            <a:pPr>
              <a:defRPr/>
            </a:pPr>
            <a:endParaRPr lang="pt-BR" sz="3600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 Black" pitchFamily="34" charset="0"/>
              <a:ea typeface="ＭＳ Ｐゴシック" charset="0"/>
              <a:cs typeface="Arial" pitchFamily="34" charset="0"/>
            </a:endParaRPr>
          </a:p>
          <a:p>
            <a:pPr>
              <a:defRPr/>
            </a:pPr>
            <a:endParaRPr lang="pt-BR" sz="3600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 Black" pitchFamily="34" charset="0"/>
              <a:ea typeface="ＭＳ Ｐゴシック" charset="0"/>
              <a:cs typeface="Arial" pitchFamily="34" charset="0"/>
            </a:endParaRPr>
          </a:p>
          <a:p>
            <a:pPr>
              <a:defRPr/>
            </a:pPr>
            <a:endParaRPr lang="pt-BR" sz="3600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 Black" pitchFamily="34" charset="0"/>
              <a:ea typeface="ＭＳ Ｐゴシック" charset="0"/>
              <a:cs typeface="Arial" pitchFamily="34" charset="0"/>
            </a:endParaRPr>
          </a:p>
          <a:p>
            <a:pPr>
              <a:defRPr/>
            </a:pPr>
            <a:endParaRPr lang="pt-BR" sz="3600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 Black" pitchFamily="34" charset="0"/>
              <a:ea typeface="ＭＳ Ｐゴシック" charset="0"/>
              <a:cs typeface="Arial" pitchFamily="34" charset="0"/>
            </a:endParaRPr>
          </a:p>
          <a:p>
            <a:pPr>
              <a:defRPr/>
            </a:pPr>
            <a:endParaRPr lang="pt-BR" sz="3600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 Black" pitchFamily="34" charset="0"/>
              <a:ea typeface="ＭＳ Ｐゴシック" charset="0"/>
              <a:cs typeface="Arial" pitchFamily="34" charset="0"/>
            </a:endParaRPr>
          </a:p>
          <a:p>
            <a:pPr>
              <a:defRPr/>
            </a:pPr>
            <a:r>
              <a:rPr lang="pt-BR" sz="32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 Black" pitchFamily="34" charset="0"/>
                <a:ea typeface="ＭＳ Ｐゴシック" charset="0"/>
                <a:cs typeface="Arial" pitchFamily="34" charset="0"/>
              </a:rPr>
              <a:t>Editora Hagnos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51728" r="5103" b="7877"/>
          <a:stretch/>
        </p:blipFill>
        <p:spPr>
          <a:xfrm>
            <a:off x="4860032" y="404664"/>
            <a:ext cx="3528392" cy="5530699"/>
          </a:xfrm>
          <a:prstGeom prst="rect">
            <a:avLst/>
          </a:prstGeom>
          <a:ln>
            <a:noFill/>
          </a:ln>
          <a:effectLst>
            <a:glow rad="63500">
              <a:schemeClr val="accent5">
                <a:alpha val="75000"/>
              </a:schemeClr>
            </a:glow>
            <a:reflection blurRad="6350" stA="50000" endA="300" endPos="55000" dir="5400000" sy="-100000" algn="bl" rotWithShape="0"/>
          </a:effectLst>
          <a:scene3d>
            <a:camera prst="isometricOffAxis1Right">
              <a:rot lat="1080000" lon="2004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="" xmlns:p14="http://schemas.microsoft.com/office/powerpoint/2010/main" val="298896611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ChangeArrowheads="1"/>
          </p:cNvSpPr>
          <p:nvPr/>
        </p:nvSpPr>
        <p:spPr bwMode="auto">
          <a:xfrm>
            <a:off x="971550" y="2057400"/>
            <a:ext cx="7410450" cy="264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pt-BR" sz="7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/>
                <a:ea typeface="ＭＳ Ｐゴシック" charset="0"/>
                <a:cs typeface="Arial" pitchFamily="34" charset="0"/>
              </a:rPr>
              <a:t>Livros para Capacitar outros líderes</a:t>
            </a:r>
          </a:p>
        </p:txBody>
      </p:sp>
    </p:spTree>
    <p:extLst>
      <p:ext uri="{BB962C8B-B14F-4D97-AF65-F5344CB8AC3E}">
        <p14:creationId xmlns="" xmlns:p14="http://schemas.microsoft.com/office/powerpoint/2010/main" val="179850621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9" name="Text Box 3"/>
          <p:cNvSpPr txBox="1">
            <a:spLocks noChangeArrowheads="1"/>
          </p:cNvSpPr>
          <p:nvPr/>
        </p:nvSpPr>
        <p:spPr bwMode="auto">
          <a:xfrm>
            <a:off x="4648200" y="984250"/>
            <a:ext cx="4495800" cy="4094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pt-BR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Arial" charset="0"/>
                <a:cs typeface="Arial" charset="0"/>
              </a:rPr>
              <a:t>Líder do Amanhã</a:t>
            </a:r>
            <a:endParaRPr lang="pt-BR" sz="2800" b="1" dirty="0">
              <a:solidFill>
                <a:srgbClr val="FF0000"/>
              </a:solidFill>
              <a:ea typeface="Arial" charset="0"/>
              <a:cs typeface="Arial" charset="0"/>
            </a:endParaRPr>
          </a:p>
          <a:p>
            <a:pPr>
              <a:defRPr/>
            </a:pPr>
            <a:endParaRPr lang="pt-BR" sz="2800" b="1" dirty="0">
              <a:solidFill>
                <a:srgbClr val="000000"/>
              </a:solidFill>
              <a:ea typeface="Arial" charset="0"/>
              <a:cs typeface="Arial" charset="0"/>
            </a:endParaRPr>
          </a:p>
          <a:p>
            <a:pPr>
              <a:defRPr/>
            </a:pPr>
            <a:r>
              <a:rPr lang="pt-BR" sz="3200" b="1" dirty="0">
                <a:solidFill>
                  <a:srgbClr val="000000"/>
                </a:solidFill>
                <a:ea typeface="Arial" charset="0"/>
                <a:cs typeface="Arial" charset="0"/>
              </a:rPr>
              <a:t>Desenvolvimento Estratégico</a:t>
            </a:r>
          </a:p>
          <a:p>
            <a:pPr>
              <a:defRPr/>
            </a:pPr>
            <a:r>
              <a:rPr lang="pt-BR" sz="3200" b="1" dirty="0">
                <a:solidFill>
                  <a:srgbClr val="000000"/>
                </a:solidFill>
                <a:ea typeface="Arial" charset="0"/>
                <a:cs typeface="Arial" charset="0"/>
              </a:rPr>
              <a:t>de líderes</a:t>
            </a:r>
          </a:p>
          <a:p>
            <a:pPr>
              <a:defRPr/>
            </a:pPr>
            <a:endParaRPr lang="pt-BR" sz="3200" b="1" dirty="0">
              <a:solidFill>
                <a:srgbClr val="000000"/>
              </a:solidFill>
              <a:ea typeface="Arial" charset="0"/>
              <a:cs typeface="Arial" charset="0"/>
            </a:endParaRPr>
          </a:p>
          <a:p>
            <a:pPr>
              <a:defRPr/>
            </a:pPr>
            <a:endParaRPr lang="pt-BR" sz="3200" b="1" dirty="0">
              <a:solidFill>
                <a:srgbClr val="000000"/>
              </a:solidFill>
              <a:ea typeface="Arial" charset="0"/>
              <a:cs typeface="Arial" charset="0"/>
            </a:endParaRPr>
          </a:p>
          <a:p>
            <a:pPr>
              <a:defRPr/>
            </a:pPr>
            <a:r>
              <a:rPr lang="pt-BR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Arial" charset="0"/>
                <a:cs typeface="Arial" charset="0"/>
              </a:rPr>
              <a:t>Editora </a:t>
            </a:r>
            <a:r>
              <a:rPr lang="pt-BR" sz="32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Arial" charset="0"/>
                <a:cs typeface="Arial" charset="0"/>
              </a:rPr>
              <a:t>Hagnos</a:t>
            </a:r>
            <a:endParaRPr lang="pt-BR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ea typeface="Arial" charset="0"/>
              <a:cs typeface="Arial" charset="0"/>
            </a:endParaRPr>
          </a:p>
        </p:txBody>
      </p:sp>
      <p:pic>
        <p:nvPicPr>
          <p:cNvPr id="52227" name="Picture 3" descr="Líder_Amanhã_C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472" y="690095"/>
            <a:ext cx="3786216" cy="5882157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="" xmlns:p14="http://schemas.microsoft.com/office/powerpoint/2010/main" val="90631570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NULL"/></Relationships>
</file>

<file path=ppt/theme/theme1.xml><?xml version="1.0" encoding="utf-8"?>
<a:theme xmlns:a="http://schemas.openxmlformats.org/drawingml/2006/main" name="3_Trek">
  <a:themeElements>
    <a:clrScheme name="Trek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Trek">
      <a:majorFont>
        <a:latin typeface="Franklin Gothic Medium"/>
        <a:ea typeface=""/>
        <a:cs typeface=""/>
        <a:font script="Jpan" typeface="ヒラギノ角ゴ Pro W6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ＭＳ Ｐゴシック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Trek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4_Trek">
  <a:themeElements>
    <a:clrScheme name="Trek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Trek">
      <a:majorFont>
        <a:latin typeface="Franklin Gothic Medium"/>
        <a:ea typeface=""/>
        <a:cs typeface=""/>
        <a:font script="Jpan" typeface="ヒラギノ角ゴ Pro W6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ＭＳ Ｐゴシック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Trek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10_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Franklin Gothic Medium"/>
        <a:ea typeface="ＭＳ Ｐゴシック"/>
        <a:cs typeface="ＭＳ Ｐゴシック"/>
      </a:majorFont>
      <a:minorFont>
        <a:latin typeface="Franklin Gothic Book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4572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-65" charset="0"/>
          <a:buNone/>
          <a:tabLst/>
          <a:defRPr kumimoji="0" lang="en-GB" sz="18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Comic Sans MS" pitchFamily="-65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4572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-65" charset="0"/>
          <a:buNone/>
          <a:tabLst/>
          <a:defRPr kumimoji="0" lang="en-GB" sz="18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Comic Sans MS" pitchFamily="-65" charset="0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Trek">
    <a:dk1>
      <a:sysClr val="windowText" lastClr="000000"/>
    </a:dk1>
    <a:lt1>
      <a:sysClr val="window" lastClr="FFFFFF"/>
    </a:lt1>
    <a:dk2>
      <a:srgbClr val="4E3B30"/>
    </a:dk2>
    <a:lt2>
      <a:srgbClr val="FBEEC9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983</TotalTime>
  <Words>130</Words>
  <Application>Microsoft Macintosh PowerPoint</Application>
  <PresentationFormat>Apresentação na tela (4:3)</PresentationFormat>
  <Paragraphs>117</Paragraphs>
  <Slides>16</Slides>
  <Notes>16</Notes>
  <HiddenSlides>0</HiddenSlides>
  <MMClips>0</MMClips>
  <ScaleCrop>false</ScaleCrop>
  <HeadingPairs>
    <vt:vector size="4" baseType="variant">
      <vt:variant>
        <vt:lpstr>Tema</vt:lpstr>
      </vt:variant>
      <vt:variant>
        <vt:i4>3</vt:i4>
      </vt:variant>
      <vt:variant>
        <vt:lpstr>Títulos de slides</vt:lpstr>
      </vt:variant>
      <vt:variant>
        <vt:i4>16</vt:i4>
      </vt:variant>
    </vt:vector>
  </HeadingPairs>
  <TitlesOfParts>
    <vt:vector size="19" baseType="lpstr">
      <vt:lpstr>3_Trek</vt:lpstr>
      <vt:lpstr>4_Trek</vt:lpstr>
      <vt:lpstr>10_Office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Deus une pessoas para um projeto</dc:title>
  <dc:creator>Josue</dc:creator>
  <cp:lastModifiedBy>Cliente</cp:lastModifiedBy>
  <cp:revision>34</cp:revision>
  <dcterms:created xsi:type="dcterms:W3CDTF">2011-09-17T12:30:24Z</dcterms:created>
  <dcterms:modified xsi:type="dcterms:W3CDTF">2014-03-20T17:44:33Z</dcterms:modified>
</cp:coreProperties>
</file>